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
  </p:notesMasterIdLst>
  <p:sldIdLst>
    <p:sldId id="262" r:id="rId5"/>
    <p:sldId id="263" r:id="rId6"/>
    <p:sldId id="264" r:id="rId7"/>
    <p:sldId id="265" r:id="rId8"/>
    <p:sldId id="260" r:id="rId9"/>
    <p:sldId id="26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5960C5-F0B6-4877-ADA4-5E8C07A7E1BF}" v="1" dt="2021-02-10T16:58:48.3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3792" autoAdjust="0"/>
  </p:normalViewPr>
  <p:slideViewPr>
    <p:cSldViewPr snapToGrid="0">
      <p:cViewPr varScale="1">
        <p:scale>
          <a:sx n="43" d="100"/>
          <a:sy n="43" d="100"/>
        </p:scale>
        <p:origin x="72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ette Thompson" userId="102210ea-ffde-45ae-bb02-1e87a4fae142" providerId="ADAL" clId="{65AA634E-FFB0-4A69-9831-AC7787E27504}"/>
    <pc:docChg chg="modSld">
      <pc:chgData name="Danette Thompson" userId="102210ea-ffde-45ae-bb02-1e87a4fae142" providerId="ADAL" clId="{65AA634E-FFB0-4A69-9831-AC7787E27504}" dt="2021-02-05T19:19:16.152" v="0" actId="14100"/>
      <pc:docMkLst>
        <pc:docMk/>
      </pc:docMkLst>
      <pc:sldChg chg="modSp mod">
        <pc:chgData name="Danette Thompson" userId="102210ea-ffde-45ae-bb02-1e87a4fae142" providerId="ADAL" clId="{65AA634E-FFB0-4A69-9831-AC7787E27504}" dt="2021-02-05T19:19:16.152" v="0" actId="14100"/>
        <pc:sldMkLst>
          <pc:docMk/>
          <pc:sldMk cId="3865183153" sldId="262"/>
        </pc:sldMkLst>
        <pc:picChg chg="mod">
          <ac:chgData name="Danette Thompson" userId="102210ea-ffde-45ae-bb02-1e87a4fae142" providerId="ADAL" clId="{65AA634E-FFB0-4A69-9831-AC7787E27504}" dt="2021-02-05T19:19:16.152" v="0" actId="14100"/>
          <ac:picMkLst>
            <pc:docMk/>
            <pc:sldMk cId="3865183153" sldId="262"/>
            <ac:picMk id="3" creationId="{3D71C72A-6325-445E-9638-E39ED7805EAF}"/>
          </ac:picMkLst>
        </pc:picChg>
      </pc:sldChg>
    </pc:docChg>
  </pc:docChgLst>
  <pc:docChgLst>
    <pc:chgData name="Danette Thompson" userId="102210ea-ffde-45ae-bb02-1e87a4fae142" providerId="ADAL" clId="{3D5960C5-F0B6-4877-ADA4-5E8C07A7E1BF}"/>
    <pc:docChg chg="custSel mod modSld">
      <pc:chgData name="Danette Thompson" userId="102210ea-ffde-45ae-bb02-1e87a4fae142" providerId="ADAL" clId="{3D5960C5-F0B6-4877-ADA4-5E8C07A7E1BF}" dt="2021-02-10T16:58:50.675" v="4" actId="962"/>
      <pc:docMkLst>
        <pc:docMk/>
      </pc:docMkLst>
      <pc:sldChg chg="addSp delSp modSp mod">
        <pc:chgData name="Danette Thompson" userId="102210ea-ffde-45ae-bb02-1e87a4fae142" providerId="ADAL" clId="{3D5960C5-F0B6-4877-ADA4-5E8C07A7E1BF}" dt="2021-02-10T16:58:50.675" v="4" actId="962"/>
        <pc:sldMkLst>
          <pc:docMk/>
          <pc:sldMk cId="1934998729" sldId="266"/>
        </pc:sldMkLst>
        <pc:spChg chg="del">
          <ac:chgData name="Danette Thompson" userId="102210ea-ffde-45ae-bb02-1e87a4fae142" providerId="ADAL" clId="{3D5960C5-F0B6-4877-ADA4-5E8C07A7E1BF}" dt="2021-02-10T16:58:50.589" v="2" actId="26606"/>
          <ac:spMkLst>
            <pc:docMk/>
            <pc:sldMk cId="1934998729" sldId="266"/>
            <ac:spMk id="8" creationId="{42A4FC2C-047E-45A5-965D-8E1E3BF09BC6}"/>
          </ac:spMkLst>
        </pc:spChg>
        <pc:spChg chg="add">
          <ac:chgData name="Danette Thompson" userId="102210ea-ffde-45ae-bb02-1e87a4fae142" providerId="ADAL" clId="{3D5960C5-F0B6-4877-ADA4-5E8C07A7E1BF}" dt="2021-02-10T16:58:50.589" v="2" actId="26606"/>
          <ac:spMkLst>
            <pc:docMk/>
            <pc:sldMk cId="1934998729" sldId="266"/>
            <ac:spMk id="13" creationId="{42A4FC2C-047E-45A5-965D-8E1E3BF09BC6}"/>
          </ac:spMkLst>
        </pc:spChg>
        <pc:picChg chg="del">
          <ac:chgData name="Danette Thompson" userId="102210ea-ffde-45ae-bb02-1e87a4fae142" providerId="ADAL" clId="{3D5960C5-F0B6-4877-ADA4-5E8C07A7E1BF}" dt="2021-02-10T16:58:38.182" v="0" actId="478"/>
          <ac:picMkLst>
            <pc:docMk/>
            <pc:sldMk cId="1934998729" sldId="266"/>
            <ac:picMk id="3" creationId="{DA9F80BE-5B53-4FA4-B2D9-F6D2E07B3CD6}"/>
          </ac:picMkLst>
        </pc:picChg>
        <pc:picChg chg="add mod">
          <ac:chgData name="Danette Thompson" userId="102210ea-ffde-45ae-bb02-1e87a4fae142" providerId="ADAL" clId="{3D5960C5-F0B6-4877-ADA4-5E8C07A7E1BF}" dt="2021-02-10T16:58:50.675" v="4" actId="962"/>
          <ac:picMkLst>
            <pc:docMk/>
            <pc:sldMk cId="1934998729" sldId="266"/>
            <ac:picMk id="4" creationId="{461F0E52-B403-4AF4-AB77-2493F3B711A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A9FF16-9C1F-406E-A713-370D817AB448}" type="datetimeFigureOut">
              <a:rPr lang="en-US" smtClean="0"/>
              <a:t>2/10/2021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19DD56-3873-4EDB-9306-F329D4EEB4F7}" type="slidenum">
              <a:rPr lang="en-US" smtClean="0"/>
              <a:t>‹#›</a:t>
            </a:fld>
            <a:endParaRPr lang="en-US"/>
          </a:p>
        </p:txBody>
      </p:sp>
    </p:spTree>
    <p:extLst>
      <p:ext uri="{BB962C8B-B14F-4D97-AF65-F5344CB8AC3E}">
        <p14:creationId xmlns:p14="http://schemas.microsoft.com/office/powerpoint/2010/main" val="1956100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Welcome</a:t>
            </a:r>
          </a:p>
          <a:p>
            <a:r>
              <a:rPr lang="en-US" i="1" dirty="0"/>
              <a:t>Leader Notes: Welcome your group to the service and create a sense of community before prayer by starting conversation with questions. You could use the following questions and ask folks to utilize the chat function or general room discussion. </a:t>
            </a:r>
          </a:p>
          <a:p>
            <a:endParaRPr lang="en-US" i="1" dirty="0"/>
          </a:p>
          <a:p>
            <a:pPr marL="0" indent="0">
              <a:buFont typeface="Arial" panose="020B0604020202020204" pitchFamily="34" charset="0"/>
              <a:buNone/>
            </a:pPr>
            <a:r>
              <a:rPr lang="en-US" i="1" dirty="0"/>
              <a:t>What was the most difficult thing you ever gave up for Lent? </a:t>
            </a:r>
            <a:br>
              <a:rPr lang="en-US" i="1" dirty="0"/>
            </a:br>
            <a:r>
              <a:rPr lang="en-US" i="1" dirty="0"/>
              <a:t>What was the most beneficial Lenten observance you have taken on? </a:t>
            </a:r>
          </a:p>
          <a:p>
            <a:endParaRPr lang="en-US" dirty="0"/>
          </a:p>
        </p:txBody>
      </p:sp>
      <p:sp>
        <p:nvSpPr>
          <p:cNvPr id="4" name="Slide Number Placeholder 3"/>
          <p:cNvSpPr>
            <a:spLocks noGrp="1"/>
          </p:cNvSpPr>
          <p:nvPr>
            <p:ph type="sldNum" sz="quarter" idx="5"/>
          </p:nvPr>
        </p:nvSpPr>
        <p:spPr/>
        <p:txBody>
          <a:bodyPr/>
          <a:lstStyle/>
          <a:p>
            <a:fld id="{1919DD56-3873-4EDB-9306-F329D4EEB4F7}" type="slidenum">
              <a:rPr lang="en-US" smtClean="0"/>
              <a:t>1</a:t>
            </a:fld>
            <a:endParaRPr lang="en-US"/>
          </a:p>
        </p:txBody>
      </p:sp>
    </p:spTree>
    <p:extLst>
      <p:ext uri="{BB962C8B-B14F-4D97-AF65-F5344CB8AC3E}">
        <p14:creationId xmlns:p14="http://schemas.microsoft.com/office/powerpoint/2010/main" val="3916124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Arial" panose="020B0604020202020204" pitchFamily="34" charset="0"/>
                <a:ea typeface="Calibri" panose="020F0502020204030204" pitchFamily="34" charset="0"/>
                <a:cs typeface="Times New Roman" panose="02020603050405020304" pitchFamily="18" charset="0"/>
              </a:rPr>
              <a:t>Call to Prayer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Leader	In the Gospel for Ash Wednesday, Jesus tells his followers not to show off their fasting and to pray in the inner rooms of their homes. These 	words take on new meaning this year - unable to be marked by ashes, restricted to our homes, our prayers are private but no less fervent. This 	year we mark our hearts and not our heads. May the loss of traditional Ash Wednesday observance be the first thing we let go in deepening our 	Lenten journey. Remember the call to return to God,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919DD56-3873-4EDB-9306-F329D4EEB4F7}" type="slidenum">
              <a:rPr lang="en-US" smtClean="0"/>
              <a:t>2</a:t>
            </a:fld>
            <a:endParaRPr lang="en-US"/>
          </a:p>
        </p:txBody>
      </p:sp>
    </p:spTree>
    <p:extLst>
      <p:ext uri="{BB962C8B-B14F-4D97-AF65-F5344CB8AC3E}">
        <p14:creationId xmlns:p14="http://schemas.microsoft.com/office/powerpoint/2010/main" val="1360282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1200" b="1" i="0" u="none" strike="noStrike" kern="1200" cap="none" spc="25"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Scripture</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1200" b="0" i="0" u="none" strike="noStrike" kern="1200" cap="none" spc="25"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Reader	A reading from the prophet Joel </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25"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“Even now, says the LORD,</a:t>
            </a:r>
            <a:r>
              <a:rPr kumimoji="0" lang="en-US" sz="1200" b="0" i="0" u="none" strike="noStrike" kern="1200" cap="none" spc="25"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a:r>
            <a:br>
              <a:rPr kumimoji="0" lang="en-US" sz="1200" b="0" i="0" u="none" strike="noStrike" kern="1200" cap="none" spc="25"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br>
            <a:r>
              <a:rPr kumimoji="0" lang="en-US" sz="1200" b="0" i="0" u="none" strike="noStrike" kern="1200" cap="none" spc="25"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a:t>
            </a:r>
            <a:r>
              <a:rPr kumimoji="0" lang="en-US" sz="1200" b="0" i="0" u="none" strike="noStrike" kern="1200" cap="none" spc="25"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return to me with your whole heart,</a:t>
            </a:r>
            <a:r>
              <a:rPr kumimoji="0" lang="en-US" sz="1200" b="0" i="0" u="none" strike="noStrike" kern="1200" cap="none" spc="25"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a:r>
            <a:br>
              <a:rPr kumimoji="0" lang="en-US" sz="1200" b="0" i="0" u="none" strike="noStrike" kern="1200" cap="none" spc="25"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br>
            <a:r>
              <a:rPr kumimoji="0" lang="en-US" sz="1200" b="0" i="0" u="none" strike="noStrike" kern="1200" cap="none" spc="25"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a:t>
            </a:r>
            <a:r>
              <a:rPr kumimoji="0" lang="en-US" sz="1200" b="0" i="0" u="none" strike="noStrike" kern="1200" cap="none" spc="25"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with fasting, and weeping, and mourning;</a:t>
            </a:r>
            <a:r>
              <a:rPr kumimoji="0" lang="en-US" sz="1200" b="0" i="0" u="none" strike="noStrike" kern="1200" cap="none" spc="25"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a:r>
            <a:br>
              <a:rPr kumimoji="0" lang="en-US" sz="1200" b="0" i="0" u="none" strike="noStrike" kern="1200" cap="none" spc="25"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br>
            <a:r>
              <a:rPr kumimoji="0" lang="en-US" sz="1200" b="0" i="0" u="none" strike="noStrike" kern="1200" cap="none" spc="25"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a:t>
            </a:r>
            <a:r>
              <a:rPr kumimoji="0" lang="en-US" sz="1200" b="0" i="0" u="none" strike="noStrike" kern="1200" cap="none" spc="25"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Rend your hearts, not your garments,</a:t>
            </a:r>
            <a:r>
              <a:rPr kumimoji="0" lang="en-US" sz="1200" b="0" i="0" u="none" strike="noStrike" kern="1200" cap="none" spc="25"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a:r>
            <a:br>
              <a:rPr kumimoji="0" lang="en-US" sz="1200" b="0" i="0" u="none" strike="noStrike" kern="1200" cap="none" spc="25"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br>
            <a:r>
              <a:rPr kumimoji="0" lang="en-US" sz="1200" b="0" i="0" u="none" strike="noStrike" kern="1200" cap="none" spc="25"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a:t>
            </a:r>
            <a:r>
              <a:rPr kumimoji="0" lang="en-US" sz="1200" b="0" i="0" u="none" strike="noStrike" kern="1200" cap="none" spc="25"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and return to the LORD, your God.”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25"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25" normalizeH="0" baseline="0" noProof="0" dirty="0">
                <a:ln>
                  <a:noFill/>
                </a:ln>
                <a:solidFill>
                  <a:srgbClr val="000000"/>
                </a:solidFill>
                <a:effectLst/>
                <a:uLnTx/>
                <a:uFillTx/>
                <a:latin typeface="Arial" panose="020B0604020202020204" pitchFamily="34" charset="0"/>
                <a:ea typeface="+mn-ea"/>
                <a:cs typeface="+mn-cs"/>
              </a:rPr>
              <a:t>	The Word of the Lord</a:t>
            </a:r>
            <a:br>
              <a:rPr kumimoji="0" lang="en-US" sz="1200" b="0" i="0" u="none" strike="noStrike" kern="1200" cap="none" spc="25" normalizeH="0" baseline="0" noProof="0" dirty="0">
                <a:ln>
                  <a:noFill/>
                </a:ln>
                <a:solidFill>
                  <a:srgbClr val="000000"/>
                </a:solidFill>
                <a:effectLst/>
                <a:uLnTx/>
                <a:uFillTx/>
                <a:latin typeface="Arial" panose="020B0604020202020204" pitchFamily="34" charset="0"/>
                <a:ea typeface="+mn-ea"/>
                <a:cs typeface="+mn-cs"/>
              </a:rPr>
            </a:br>
            <a:r>
              <a:rPr kumimoji="0" lang="en-US" sz="1200" b="0" i="0" u="none" strike="noStrike" kern="1200" cap="none" spc="25" normalizeH="0" baseline="0" noProof="0" dirty="0">
                <a:ln>
                  <a:noFill/>
                </a:ln>
                <a:solidFill>
                  <a:srgbClr val="000000"/>
                </a:solidFill>
                <a:effectLst/>
                <a:uLnTx/>
                <a:uFillTx/>
                <a:latin typeface="Arial" panose="020B0604020202020204" pitchFamily="34" charset="0"/>
                <a:ea typeface="+mn-ea"/>
                <a:cs typeface="+mn-cs"/>
              </a:rPr>
              <a:t>	Thanks be to God</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1" u="none" strike="noStrike" kern="1200" cap="none" spc="25"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Joel 2:12-13</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919DD56-3873-4EDB-9306-F329D4EEB4F7}" type="slidenum">
              <a:rPr lang="en-US" smtClean="0"/>
              <a:t>3</a:t>
            </a:fld>
            <a:endParaRPr lang="en-US"/>
          </a:p>
        </p:txBody>
      </p:sp>
    </p:spTree>
    <p:extLst>
      <p:ext uri="{BB962C8B-B14F-4D97-AF65-F5344CB8AC3E}">
        <p14:creationId xmlns:p14="http://schemas.microsoft.com/office/powerpoint/2010/main" val="825772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i="0" spc="2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Guided Reflection</a:t>
            </a:r>
          </a:p>
          <a:p>
            <a:pPr marL="0" marR="0">
              <a:lnSpc>
                <a:spcPct val="115000"/>
              </a:lnSpc>
              <a:spcBef>
                <a:spcPts val="0"/>
              </a:spcBef>
              <a:spcAft>
                <a:spcPts val="1000"/>
              </a:spcAft>
            </a:pPr>
            <a:r>
              <a:rPr lang="en-US" sz="1800" i="1" spc="2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Leader Notes – Space this section out for it to take 2-3 minutes or more at a reflective pace. If you feel the questions are too deep or probing, feel free to modify them. If you would like to utilize group reflection of sharing this is a good opportunity to do so via discussion, chat or breakout rooms depending on the size of the group gathered. </a:t>
            </a:r>
          </a:p>
          <a:p>
            <a:pPr marL="0" marR="0">
              <a:lnSpc>
                <a:spcPct val="115000"/>
              </a:lnSpc>
              <a:spcBef>
                <a:spcPts val="0"/>
              </a:spcBef>
              <a:spcAft>
                <a:spcPts val="1000"/>
              </a:spcAft>
            </a:pPr>
            <a:endParaRPr lang="en-US" sz="1800" spc="2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spc="2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Leader	God asks for our whole hearts, with our grief, our sacrifice, and our sorrow. Breathe deeply. Be mindful of your inhale and your exhale.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257300" marR="0" lvl="2" indent="-342900">
              <a:lnSpc>
                <a:spcPct val="106000"/>
              </a:lnSpc>
              <a:spcBef>
                <a:spcPts val="0"/>
              </a:spcBef>
              <a:spcAft>
                <a:spcPts val="0"/>
              </a:spcAft>
              <a:buFont typeface="Symbol" panose="05050102010706020507" pitchFamily="18" charset="2"/>
              <a:buChar char=""/>
            </a:pPr>
            <a:r>
              <a:rPr lang="en-US" sz="1800" spc="2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Visualize yourself. How do you come before the God this year on Ash Wednesday? What posture most represents your inner spirit?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257300" marR="0" lvl="2" indent="-342900">
              <a:lnSpc>
                <a:spcPct val="106000"/>
              </a:lnSpc>
              <a:spcBef>
                <a:spcPts val="0"/>
              </a:spcBef>
              <a:spcAft>
                <a:spcPts val="0"/>
              </a:spcAft>
              <a:buFont typeface="Symbol" panose="05050102010706020507" pitchFamily="18" charset="2"/>
              <a:buChar char=""/>
            </a:pPr>
            <a:r>
              <a:rPr lang="en-US" sz="1800" spc="2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 the inner room of your heart, ask yourself what limits do you put on God’s love of you?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257300" marR="0" lvl="2" indent="-342900">
              <a:lnSpc>
                <a:spcPct val="106000"/>
              </a:lnSpc>
              <a:spcBef>
                <a:spcPts val="0"/>
              </a:spcBef>
              <a:spcAft>
                <a:spcPts val="0"/>
              </a:spcAft>
              <a:buFont typeface="Symbol" panose="05050102010706020507" pitchFamily="18" charset="2"/>
              <a:buChar char=""/>
            </a:pPr>
            <a:r>
              <a:rPr lang="en-US" sz="1800" spc="2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What is standing between you and the God who knows and loves you?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257300" marR="0" lvl="2" indent="-342900">
              <a:lnSpc>
                <a:spcPct val="106000"/>
              </a:lnSpc>
              <a:spcBef>
                <a:spcPts val="0"/>
              </a:spcBef>
              <a:spcAft>
                <a:spcPts val="800"/>
              </a:spcAft>
              <a:buFont typeface="Symbol" panose="05050102010706020507" pitchFamily="18" charset="2"/>
              <a:buChar char=""/>
            </a:pPr>
            <a:r>
              <a:rPr lang="en-US" sz="1800" spc="2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How will you use this Lent to remove your limitations on God’s love? How will you use this Lent to move closer to God who made, loves and cares for you?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919DD56-3873-4EDB-9306-F329D4EEB4F7}" type="slidenum">
              <a:rPr lang="en-US" smtClean="0"/>
              <a:t>4</a:t>
            </a:fld>
            <a:endParaRPr lang="en-US"/>
          </a:p>
        </p:txBody>
      </p:sp>
    </p:spTree>
    <p:extLst>
      <p:ext uri="{BB962C8B-B14F-4D97-AF65-F5344CB8AC3E}">
        <p14:creationId xmlns:p14="http://schemas.microsoft.com/office/powerpoint/2010/main" val="752173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2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Ritual Marking with Ashes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spc="2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pc="2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Leader	</a:t>
            </a:r>
            <a:r>
              <a:rPr lang="en-US" sz="1200" spc="2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As we begin our walk with Jesus to the cross and resurrection, we unite our mortality and limits to 	Christ’s own suffering and passion in order that we might enjoy his divine life as well.  To mark the 	beginning of your journey this Lent, trace a cross on your forehead and repeat the ancient words,</a:t>
            </a:r>
            <a:r>
              <a:rPr lang="en-US" sz="1200" b="1" spc="2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spc="2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2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You are dust and to dust you shall return.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919DD56-3873-4EDB-9306-F329D4EEB4F7}" type="slidenum">
              <a:rPr lang="en-US" smtClean="0"/>
              <a:t>5</a:t>
            </a:fld>
            <a:endParaRPr lang="en-US"/>
          </a:p>
        </p:txBody>
      </p:sp>
    </p:spTree>
    <p:extLst>
      <p:ext uri="{BB962C8B-B14F-4D97-AF65-F5344CB8AC3E}">
        <p14:creationId xmlns:p14="http://schemas.microsoft.com/office/powerpoint/2010/main" val="1530280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200" b="0" i="1" spc="2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Leader Note: Invite folks to speak the prayer aloud where they are but remain on mute. </a:t>
            </a:r>
          </a:p>
          <a:p>
            <a:pPr marL="0" marR="0">
              <a:lnSpc>
                <a:spcPct val="115000"/>
              </a:lnSpc>
              <a:spcBef>
                <a:spcPts val="0"/>
              </a:spcBef>
              <a:spcAft>
                <a:spcPts val="1000"/>
              </a:spcAft>
            </a:pPr>
            <a:endParaRPr lang="en-US" sz="1200" b="1" spc="2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200" b="1" spc="2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Closing Prayer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200" i="0" spc="2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Leader	God, you chose to limit yourself for the sake of your people. </a:t>
            </a:r>
            <a:br>
              <a:rPr lang="en-US" sz="1200" i="0" spc="2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n-US" sz="1200" i="0" spc="2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Let me walk you this Lent as I face my own limitations and seek to be your presence in the world. </a:t>
            </a:r>
            <a:br>
              <a:rPr lang="en-US" sz="1200" i="0" spc="2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n-US" sz="1200" i="0" spc="2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Create in me a clean heart that I might know, love, and serve you better through my service of others. Amen. </a:t>
            </a: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919DD56-3873-4EDB-9306-F329D4EEB4F7}" type="slidenum">
              <a:rPr lang="en-US" smtClean="0"/>
              <a:t>6</a:t>
            </a:fld>
            <a:endParaRPr lang="en-US"/>
          </a:p>
        </p:txBody>
      </p:sp>
    </p:spTree>
    <p:extLst>
      <p:ext uri="{BB962C8B-B14F-4D97-AF65-F5344CB8AC3E}">
        <p14:creationId xmlns:p14="http://schemas.microsoft.com/office/powerpoint/2010/main" val="1650008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07474-0781-4AD4-8189-7C96683B8F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87AD91-2A19-4744-BC11-3AF9AC7948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39A3DA-4871-463F-A338-655CEDFBC7D1}"/>
              </a:ext>
            </a:extLst>
          </p:cNvPr>
          <p:cNvSpPr>
            <a:spLocks noGrp="1"/>
          </p:cNvSpPr>
          <p:nvPr>
            <p:ph type="dt" sz="half" idx="10"/>
          </p:nvPr>
        </p:nvSpPr>
        <p:spPr/>
        <p:txBody>
          <a:bodyPr/>
          <a:lstStyle/>
          <a:p>
            <a:fld id="{E406CF9A-BBB1-48A1-B9D2-C0F84639F5E8}" type="datetimeFigureOut">
              <a:rPr lang="en-US" smtClean="0"/>
              <a:t>2/10/2021</a:t>
            </a:fld>
            <a:endParaRPr lang="en-US"/>
          </a:p>
        </p:txBody>
      </p:sp>
      <p:sp>
        <p:nvSpPr>
          <p:cNvPr id="5" name="Footer Placeholder 4">
            <a:extLst>
              <a:ext uri="{FF2B5EF4-FFF2-40B4-BE49-F238E27FC236}">
                <a16:creationId xmlns:a16="http://schemas.microsoft.com/office/drawing/2014/main" id="{4D5434B7-84AE-48C9-B3FB-144A9987C7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239F3A-E3C2-471F-8363-C4B085E48461}"/>
              </a:ext>
            </a:extLst>
          </p:cNvPr>
          <p:cNvSpPr>
            <a:spLocks noGrp="1"/>
          </p:cNvSpPr>
          <p:nvPr>
            <p:ph type="sldNum" sz="quarter" idx="12"/>
          </p:nvPr>
        </p:nvSpPr>
        <p:spPr/>
        <p:txBody>
          <a:bodyPr/>
          <a:lstStyle/>
          <a:p>
            <a:fld id="{A8AF6DC9-8646-48D5-B589-DD5ABA5947DE}" type="slidenum">
              <a:rPr lang="en-US" smtClean="0"/>
              <a:t>‹#›</a:t>
            </a:fld>
            <a:endParaRPr lang="en-US"/>
          </a:p>
        </p:txBody>
      </p:sp>
    </p:spTree>
    <p:extLst>
      <p:ext uri="{BB962C8B-B14F-4D97-AF65-F5344CB8AC3E}">
        <p14:creationId xmlns:p14="http://schemas.microsoft.com/office/powerpoint/2010/main" val="2167743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81FE8-7B48-400E-B468-8F98E043F6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FA2AFC-44C0-4E94-BDBE-BC4278161A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8DC00-3AD6-40C9-B963-99B0E3EDAA35}"/>
              </a:ext>
            </a:extLst>
          </p:cNvPr>
          <p:cNvSpPr>
            <a:spLocks noGrp="1"/>
          </p:cNvSpPr>
          <p:nvPr>
            <p:ph type="dt" sz="half" idx="10"/>
          </p:nvPr>
        </p:nvSpPr>
        <p:spPr/>
        <p:txBody>
          <a:bodyPr/>
          <a:lstStyle/>
          <a:p>
            <a:fld id="{E406CF9A-BBB1-48A1-B9D2-C0F84639F5E8}" type="datetimeFigureOut">
              <a:rPr lang="en-US" smtClean="0"/>
              <a:t>2/10/2021</a:t>
            </a:fld>
            <a:endParaRPr lang="en-US"/>
          </a:p>
        </p:txBody>
      </p:sp>
      <p:sp>
        <p:nvSpPr>
          <p:cNvPr id="5" name="Footer Placeholder 4">
            <a:extLst>
              <a:ext uri="{FF2B5EF4-FFF2-40B4-BE49-F238E27FC236}">
                <a16:creationId xmlns:a16="http://schemas.microsoft.com/office/drawing/2014/main" id="{86D699FE-0C26-41C2-AAE6-D6BA32865A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D88FD-1A8F-4A53-83FC-F15B88AC3353}"/>
              </a:ext>
            </a:extLst>
          </p:cNvPr>
          <p:cNvSpPr>
            <a:spLocks noGrp="1"/>
          </p:cNvSpPr>
          <p:nvPr>
            <p:ph type="sldNum" sz="quarter" idx="12"/>
          </p:nvPr>
        </p:nvSpPr>
        <p:spPr/>
        <p:txBody>
          <a:bodyPr/>
          <a:lstStyle/>
          <a:p>
            <a:fld id="{A8AF6DC9-8646-48D5-B589-DD5ABA5947DE}" type="slidenum">
              <a:rPr lang="en-US" smtClean="0"/>
              <a:t>‹#›</a:t>
            </a:fld>
            <a:endParaRPr lang="en-US"/>
          </a:p>
        </p:txBody>
      </p:sp>
    </p:spTree>
    <p:extLst>
      <p:ext uri="{BB962C8B-B14F-4D97-AF65-F5344CB8AC3E}">
        <p14:creationId xmlns:p14="http://schemas.microsoft.com/office/powerpoint/2010/main" val="3630436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100B04-17FE-45FC-BD1E-7D5CAFF724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73F5A1-7426-4CBE-8449-F1DCB9AC5C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162592-8BB1-4B36-A7E8-CAB3090ECC1A}"/>
              </a:ext>
            </a:extLst>
          </p:cNvPr>
          <p:cNvSpPr>
            <a:spLocks noGrp="1"/>
          </p:cNvSpPr>
          <p:nvPr>
            <p:ph type="dt" sz="half" idx="10"/>
          </p:nvPr>
        </p:nvSpPr>
        <p:spPr/>
        <p:txBody>
          <a:bodyPr/>
          <a:lstStyle/>
          <a:p>
            <a:fld id="{E406CF9A-BBB1-48A1-B9D2-C0F84639F5E8}" type="datetimeFigureOut">
              <a:rPr lang="en-US" smtClean="0"/>
              <a:t>2/10/2021</a:t>
            </a:fld>
            <a:endParaRPr lang="en-US"/>
          </a:p>
        </p:txBody>
      </p:sp>
      <p:sp>
        <p:nvSpPr>
          <p:cNvPr id="5" name="Footer Placeholder 4">
            <a:extLst>
              <a:ext uri="{FF2B5EF4-FFF2-40B4-BE49-F238E27FC236}">
                <a16:creationId xmlns:a16="http://schemas.microsoft.com/office/drawing/2014/main" id="{FC809A70-AF43-438D-8824-40941BC21A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1FF78-FDE0-4930-B148-8B232E43A507}"/>
              </a:ext>
            </a:extLst>
          </p:cNvPr>
          <p:cNvSpPr>
            <a:spLocks noGrp="1"/>
          </p:cNvSpPr>
          <p:nvPr>
            <p:ph type="sldNum" sz="quarter" idx="12"/>
          </p:nvPr>
        </p:nvSpPr>
        <p:spPr/>
        <p:txBody>
          <a:bodyPr/>
          <a:lstStyle/>
          <a:p>
            <a:fld id="{A8AF6DC9-8646-48D5-B589-DD5ABA5947DE}" type="slidenum">
              <a:rPr lang="en-US" smtClean="0"/>
              <a:t>‹#›</a:t>
            </a:fld>
            <a:endParaRPr lang="en-US"/>
          </a:p>
        </p:txBody>
      </p:sp>
    </p:spTree>
    <p:extLst>
      <p:ext uri="{BB962C8B-B14F-4D97-AF65-F5344CB8AC3E}">
        <p14:creationId xmlns:p14="http://schemas.microsoft.com/office/powerpoint/2010/main" val="3629177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8640E-64EC-4E1F-A4F4-D5494F2F8B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DE40C3-E4D5-45D1-B59A-29408E9BE2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8A434B-3A6D-4F3F-AC73-31B9849CE99D}"/>
              </a:ext>
            </a:extLst>
          </p:cNvPr>
          <p:cNvSpPr>
            <a:spLocks noGrp="1"/>
          </p:cNvSpPr>
          <p:nvPr>
            <p:ph type="dt" sz="half" idx="10"/>
          </p:nvPr>
        </p:nvSpPr>
        <p:spPr/>
        <p:txBody>
          <a:bodyPr/>
          <a:lstStyle/>
          <a:p>
            <a:fld id="{E406CF9A-BBB1-48A1-B9D2-C0F84639F5E8}" type="datetimeFigureOut">
              <a:rPr lang="en-US" smtClean="0"/>
              <a:t>2/10/2021</a:t>
            </a:fld>
            <a:endParaRPr lang="en-US"/>
          </a:p>
        </p:txBody>
      </p:sp>
      <p:sp>
        <p:nvSpPr>
          <p:cNvPr id="5" name="Footer Placeholder 4">
            <a:extLst>
              <a:ext uri="{FF2B5EF4-FFF2-40B4-BE49-F238E27FC236}">
                <a16:creationId xmlns:a16="http://schemas.microsoft.com/office/drawing/2014/main" id="{11B3B5AA-C1ED-4643-8F23-6B20C8688B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FC171-6BA0-4AC4-B032-656D74CCEEF0}"/>
              </a:ext>
            </a:extLst>
          </p:cNvPr>
          <p:cNvSpPr>
            <a:spLocks noGrp="1"/>
          </p:cNvSpPr>
          <p:nvPr>
            <p:ph type="sldNum" sz="quarter" idx="12"/>
          </p:nvPr>
        </p:nvSpPr>
        <p:spPr/>
        <p:txBody>
          <a:bodyPr/>
          <a:lstStyle/>
          <a:p>
            <a:fld id="{A8AF6DC9-8646-48D5-B589-DD5ABA5947DE}" type="slidenum">
              <a:rPr lang="en-US" smtClean="0"/>
              <a:t>‹#›</a:t>
            </a:fld>
            <a:endParaRPr lang="en-US"/>
          </a:p>
        </p:txBody>
      </p:sp>
    </p:spTree>
    <p:extLst>
      <p:ext uri="{BB962C8B-B14F-4D97-AF65-F5344CB8AC3E}">
        <p14:creationId xmlns:p14="http://schemas.microsoft.com/office/powerpoint/2010/main" val="3566686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EC608-A811-4878-97B6-535B1B5C24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64490C-1C4F-4120-B734-43E10B0B1F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306314-4A09-4235-9C30-C1C00B801FA4}"/>
              </a:ext>
            </a:extLst>
          </p:cNvPr>
          <p:cNvSpPr>
            <a:spLocks noGrp="1"/>
          </p:cNvSpPr>
          <p:nvPr>
            <p:ph type="dt" sz="half" idx="10"/>
          </p:nvPr>
        </p:nvSpPr>
        <p:spPr/>
        <p:txBody>
          <a:bodyPr/>
          <a:lstStyle/>
          <a:p>
            <a:fld id="{E406CF9A-BBB1-48A1-B9D2-C0F84639F5E8}" type="datetimeFigureOut">
              <a:rPr lang="en-US" smtClean="0"/>
              <a:t>2/10/2021</a:t>
            </a:fld>
            <a:endParaRPr lang="en-US"/>
          </a:p>
        </p:txBody>
      </p:sp>
      <p:sp>
        <p:nvSpPr>
          <p:cNvPr id="5" name="Footer Placeholder 4">
            <a:extLst>
              <a:ext uri="{FF2B5EF4-FFF2-40B4-BE49-F238E27FC236}">
                <a16:creationId xmlns:a16="http://schemas.microsoft.com/office/drawing/2014/main" id="{D9E194AE-036A-4FBA-BC2C-714D117993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467B1F-E84F-4C20-9D3B-757B947D92B6}"/>
              </a:ext>
            </a:extLst>
          </p:cNvPr>
          <p:cNvSpPr>
            <a:spLocks noGrp="1"/>
          </p:cNvSpPr>
          <p:nvPr>
            <p:ph type="sldNum" sz="quarter" idx="12"/>
          </p:nvPr>
        </p:nvSpPr>
        <p:spPr/>
        <p:txBody>
          <a:bodyPr/>
          <a:lstStyle/>
          <a:p>
            <a:fld id="{A8AF6DC9-8646-48D5-B589-DD5ABA5947DE}" type="slidenum">
              <a:rPr lang="en-US" smtClean="0"/>
              <a:t>‹#›</a:t>
            </a:fld>
            <a:endParaRPr lang="en-US"/>
          </a:p>
        </p:txBody>
      </p:sp>
    </p:spTree>
    <p:extLst>
      <p:ext uri="{BB962C8B-B14F-4D97-AF65-F5344CB8AC3E}">
        <p14:creationId xmlns:p14="http://schemas.microsoft.com/office/powerpoint/2010/main" val="2844216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FA810-0357-47B8-B3AA-EF1E967067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58E08C-53FE-4D2D-AA5D-519C07745C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D33119-42F0-4259-AAE4-9676B5994F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973C48-4C0C-4BC2-A9D4-405B9CE0C0DA}"/>
              </a:ext>
            </a:extLst>
          </p:cNvPr>
          <p:cNvSpPr>
            <a:spLocks noGrp="1"/>
          </p:cNvSpPr>
          <p:nvPr>
            <p:ph type="dt" sz="half" idx="10"/>
          </p:nvPr>
        </p:nvSpPr>
        <p:spPr/>
        <p:txBody>
          <a:bodyPr/>
          <a:lstStyle/>
          <a:p>
            <a:fld id="{E406CF9A-BBB1-48A1-B9D2-C0F84639F5E8}" type="datetimeFigureOut">
              <a:rPr lang="en-US" smtClean="0"/>
              <a:t>2/10/2021</a:t>
            </a:fld>
            <a:endParaRPr lang="en-US"/>
          </a:p>
        </p:txBody>
      </p:sp>
      <p:sp>
        <p:nvSpPr>
          <p:cNvPr id="6" name="Footer Placeholder 5">
            <a:extLst>
              <a:ext uri="{FF2B5EF4-FFF2-40B4-BE49-F238E27FC236}">
                <a16:creationId xmlns:a16="http://schemas.microsoft.com/office/drawing/2014/main" id="{43076B75-49E3-4512-B1DE-63FFD85668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BCF475-AB4E-4C72-98AF-81BCD178F15C}"/>
              </a:ext>
            </a:extLst>
          </p:cNvPr>
          <p:cNvSpPr>
            <a:spLocks noGrp="1"/>
          </p:cNvSpPr>
          <p:nvPr>
            <p:ph type="sldNum" sz="quarter" idx="12"/>
          </p:nvPr>
        </p:nvSpPr>
        <p:spPr/>
        <p:txBody>
          <a:bodyPr/>
          <a:lstStyle/>
          <a:p>
            <a:fld id="{A8AF6DC9-8646-48D5-B589-DD5ABA5947DE}" type="slidenum">
              <a:rPr lang="en-US" smtClean="0"/>
              <a:t>‹#›</a:t>
            </a:fld>
            <a:endParaRPr lang="en-US"/>
          </a:p>
        </p:txBody>
      </p:sp>
    </p:spTree>
    <p:extLst>
      <p:ext uri="{BB962C8B-B14F-4D97-AF65-F5344CB8AC3E}">
        <p14:creationId xmlns:p14="http://schemas.microsoft.com/office/powerpoint/2010/main" val="1103921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53D5E-CB5C-425C-A1F8-23EADCA3BC0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1BA686-6C86-4161-A6C7-073C3DE4B5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BAF5BF-234B-45D4-9A60-9EF9DD4001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E7E776-C0CC-48D1-B2E9-0C20598D92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140AB-7903-4D90-BDAC-32C1E7149A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E35CB6-8668-4144-A838-436D00A9BF35}"/>
              </a:ext>
            </a:extLst>
          </p:cNvPr>
          <p:cNvSpPr>
            <a:spLocks noGrp="1"/>
          </p:cNvSpPr>
          <p:nvPr>
            <p:ph type="dt" sz="half" idx="10"/>
          </p:nvPr>
        </p:nvSpPr>
        <p:spPr/>
        <p:txBody>
          <a:bodyPr/>
          <a:lstStyle/>
          <a:p>
            <a:fld id="{E406CF9A-BBB1-48A1-B9D2-C0F84639F5E8}" type="datetimeFigureOut">
              <a:rPr lang="en-US" smtClean="0"/>
              <a:t>2/10/2021</a:t>
            </a:fld>
            <a:endParaRPr lang="en-US"/>
          </a:p>
        </p:txBody>
      </p:sp>
      <p:sp>
        <p:nvSpPr>
          <p:cNvPr id="8" name="Footer Placeholder 7">
            <a:extLst>
              <a:ext uri="{FF2B5EF4-FFF2-40B4-BE49-F238E27FC236}">
                <a16:creationId xmlns:a16="http://schemas.microsoft.com/office/drawing/2014/main" id="{FDE11ED0-CEBE-44DC-BDAE-9C886E63E6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6088C6-1041-4A52-9156-F3BCF59E2BEB}"/>
              </a:ext>
            </a:extLst>
          </p:cNvPr>
          <p:cNvSpPr>
            <a:spLocks noGrp="1"/>
          </p:cNvSpPr>
          <p:nvPr>
            <p:ph type="sldNum" sz="quarter" idx="12"/>
          </p:nvPr>
        </p:nvSpPr>
        <p:spPr/>
        <p:txBody>
          <a:bodyPr/>
          <a:lstStyle/>
          <a:p>
            <a:fld id="{A8AF6DC9-8646-48D5-B589-DD5ABA5947DE}" type="slidenum">
              <a:rPr lang="en-US" smtClean="0"/>
              <a:t>‹#›</a:t>
            </a:fld>
            <a:endParaRPr lang="en-US"/>
          </a:p>
        </p:txBody>
      </p:sp>
    </p:spTree>
    <p:extLst>
      <p:ext uri="{BB962C8B-B14F-4D97-AF65-F5344CB8AC3E}">
        <p14:creationId xmlns:p14="http://schemas.microsoft.com/office/powerpoint/2010/main" val="994552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3B720-0DA5-47A1-BAF1-D3E4BB4E0D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6867C3-E993-4D92-AEFB-14F8CA949058}"/>
              </a:ext>
            </a:extLst>
          </p:cNvPr>
          <p:cNvSpPr>
            <a:spLocks noGrp="1"/>
          </p:cNvSpPr>
          <p:nvPr>
            <p:ph type="dt" sz="half" idx="10"/>
          </p:nvPr>
        </p:nvSpPr>
        <p:spPr/>
        <p:txBody>
          <a:bodyPr/>
          <a:lstStyle/>
          <a:p>
            <a:fld id="{E406CF9A-BBB1-48A1-B9D2-C0F84639F5E8}" type="datetimeFigureOut">
              <a:rPr lang="en-US" smtClean="0"/>
              <a:t>2/10/2021</a:t>
            </a:fld>
            <a:endParaRPr lang="en-US"/>
          </a:p>
        </p:txBody>
      </p:sp>
      <p:sp>
        <p:nvSpPr>
          <p:cNvPr id="4" name="Footer Placeholder 3">
            <a:extLst>
              <a:ext uri="{FF2B5EF4-FFF2-40B4-BE49-F238E27FC236}">
                <a16:creationId xmlns:a16="http://schemas.microsoft.com/office/drawing/2014/main" id="{894EAB35-7D13-4904-B37F-6EA99CA67F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C8D774-2DA8-47E2-BDD3-5E0027631EEA}"/>
              </a:ext>
            </a:extLst>
          </p:cNvPr>
          <p:cNvSpPr>
            <a:spLocks noGrp="1"/>
          </p:cNvSpPr>
          <p:nvPr>
            <p:ph type="sldNum" sz="quarter" idx="12"/>
          </p:nvPr>
        </p:nvSpPr>
        <p:spPr/>
        <p:txBody>
          <a:bodyPr/>
          <a:lstStyle/>
          <a:p>
            <a:fld id="{A8AF6DC9-8646-48D5-B589-DD5ABA5947DE}" type="slidenum">
              <a:rPr lang="en-US" smtClean="0"/>
              <a:t>‹#›</a:t>
            </a:fld>
            <a:endParaRPr lang="en-US"/>
          </a:p>
        </p:txBody>
      </p:sp>
    </p:spTree>
    <p:extLst>
      <p:ext uri="{BB962C8B-B14F-4D97-AF65-F5344CB8AC3E}">
        <p14:creationId xmlns:p14="http://schemas.microsoft.com/office/powerpoint/2010/main" val="1164019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F08703-C366-4D8C-AFC7-52C713F59F4A}"/>
              </a:ext>
            </a:extLst>
          </p:cNvPr>
          <p:cNvSpPr>
            <a:spLocks noGrp="1"/>
          </p:cNvSpPr>
          <p:nvPr>
            <p:ph type="dt" sz="half" idx="10"/>
          </p:nvPr>
        </p:nvSpPr>
        <p:spPr/>
        <p:txBody>
          <a:bodyPr/>
          <a:lstStyle/>
          <a:p>
            <a:fld id="{E406CF9A-BBB1-48A1-B9D2-C0F84639F5E8}" type="datetimeFigureOut">
              <a:rPr lang="en-US" smtClean="0"/>
              <a:t>2/10/2021</a:t>
            </a:fld>
            <a:endParaRPr lang="en-US"/>
          </a:p>
        </p:txBody>
      </p:sp>
      <p:sp>
        <p:nvSpPr>
          <p:cNvPr id="3" name="Footer Placeholder 2">
            <a:extLst>
              <a:ext uri="{FF2B5EF4-FFF2-40B4-BE49-F238E27FC236}">
                <a16:creationId xmlns:a16="http://schemas.microsoft.com/office/drawing/2014/main" id="{A98A4321-EB97-444D-A37C-F678B4BC49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5CDE22-F85A-4762-9C34-31CA6DC9AEDC}"/>
              </a:ext>
            </a:extLst>
          </p:cNvPr>
          <p:cNvSpPr>
            <a:spLocks noGrp="1"/>
          </p:cNvSpPr>
          <p:nvPr>
            <p:ph type="sldNum" sz="quarter" idx="12"/>
          </p:nvPr>
        </p:nvSpPr>
        <p:spPr/>
        <p:txBody>
          <a:bodyPr/>
          <a:lstStyle/>
          <a:p>
            <a:fld id="{A8AF6DC9-8646-48D5-B589-DD5ABA5947DE}" type="slidenum">
              <a:rPr lang="en-US" smtClean="0"/>
              <a:t>‹#›</a:t>
            </a:fld>
            <a:endParaRPr lang="en-US"/>
          </a:p>
        </p:txBody>
      </p:sp>
    </p:spTree>
    <p:extLst>
      <p:ext uri="{BB962C8B-B14F-4D97-AF65-F5344CB8AC3E}">
        <p14:creationId xmlns:p14="http://schemas.microsoft.com/office/powerpoint/2010/main" val="2466438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96044-011D-4C7B-9147-5D0FD78AD2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277C9-8B4D-43E6-9341-6B54447264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16D782-6D52-44BA-84F0-875760BB7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FCF697-8BDB-4BAD-9D49-6F8A39358C13}"/>
              </a:ext>
            </a:extLst>
          </p:cNvPr>
          <p:cNvSpPr>
            <a:spLocks noGrp="1"/>
          </p:cNvSpPr>
          <p:nvPr>
            <p:ph type="dt" sz="half" idx="10"/>
          </p:nvPr>
        </p:nvSpPr>
        <p:spPr/>
        <p:txBody>
          <a:bodyPr/>
          <a:lstStyle/>
          <a:p>
            <a:fld id="{E406CF9A-BBB1-48A1-B9D2-C0F84639F5E8}" type="datetimeFigureOut">
              <a:rPr lang="en-US" smtClean="0"/>
              <a:t>2/10/2021</a:t>
            </a:fld>
            <a:endParaRPr lang="en-US"/>
          </a:p>
        </p:txBody>
      </p:sp>
      <p:sp>
        <p:nvSpPr>
          <p:cNvPr id="6" name="Footer Placeholder 5">
            <a:extLst>
              <a:ext uri="{FF2B5EF4-FFF2-40B4-BE49-F238E27FC236}">
                <a16:creationId xmlns:a16="http://schemas.microsoft.com/office/drawing/2014/main" id="{B6BFB161-2291-49D1-9A29-C3C8DEAEDF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5A7E0C-B444-428A-AF8E-05516BCBD633}"/>
              </a:ext>
            </a:extLst>
          </p:cNvPr>
          <p:cNvSpPr>
            <a:spLocks noGrp="1"/>
          </p:cNvSpPr>
          <p:nvPr>
            <p:ph type="sldNum" sz="quarter" idx="12"/>
          </p:nvPr>
        </p:nvSpPr>
        <p:spPr/>
        <p:txBody>
          <a:bodyPr/>
          <a:lstStyle/>
          <a:p>
            <a:fld id="{A8AF6DC9-8646-48D5-B589-DD5ABA5947DE}" type="slidenum">
              <a:rPr lang="en-US" smtClean="0"/>
              <a:t>‹#›</a:t>
            </a:fld>
            <a:endParaRPr lang="en-US"/>
          </a:p>
        </p:txBody>
      </p:sp>
    </p:spTree>
    <p:extLst>
      <p:ext uri="{BB962C8B-B14F-4D97-AF65-F5344CB8AC3E}">
        <p14:creationId xmlns:p14="http://schemas.microsoft.com/office/powerpoint/2010/main" val="1492828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7C608-EC48-4F1D-B487-D2E09452C5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548C9D-0A9A-4ED1-A256-9E752D454B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3D4333-ACF8-41B9-8898-9D01784A94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F39F6F-6DE0-48B2-A89F-FFA9E1B0F437}"/>
              </a:ext>
            </a:extLst>
          </p:cNvPr>
          <p:cNvSpPr>
            <a:spLocks noGrp="1"/>
          </p:cNvSpPr>
          <p:nvPr>
            <p:ph type="dt" sz="half" idx="10"/>
          </p:nvPr>
        </p:nvSpPr>
        <p:spPr/>
        <p:txBody>
          <a:bodyPr/>
          <a:lstStyle/>
          <a:p>
            <a:fld id="{E406CF9A-BBB1-48A1-B9D2-C0F84639F5E8}" type="datetimeFigureOut">
              <a:rPr lang="en-US" smtClean="0"/>
              <a:t>2/10/2021</a:t>
            </a:fld>
            <a:endParaRPr lang="en-US"/>
          </a:p>
        </p:txBody>
      </p:sp>
      <p:sp>
        <p:nvSpPr>
          <p:cNvPr id="6" name="Footer Placeholder 5">
            <a:extLst>
              <a:ext uri="{FF2B5EF4-FFF2-40B4-BE49-F238E27FC236}">
                <a16:creationId xmlns:a16="http://schemas.microsoft.com/office/drawing/2014/main" id="{1D5E00F4-E4F9-4860-8D65-2C12147573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E76069-D560-4E97-8041-9BCC9C74AECE}"/>
              </a:ext>
            </a:extLst>
          </p:cNvPr>
          <p:cNvSpPr>
            <a:spLocks noGrp="1"/>
          </p:cNvSpPr>
          <p:nvPr>
            <p:ph type="sldNum" sz="quarter" idx="12"/>
          </p:nvPr>
        </p:nvSpPr>
        <p:spPr/>
        <p:txBody>
          <a:bodyPr/>
          <a:lstStyle/>
          <a:p>
            <a:fld id="{A8AF6DC9-8646-48D5-B589-DD5ABA5947DE}" type="slidenum">
              <a:rPr lang="en-US" smtClean="0"/>
              <a:t>‹#›</a:t>
            </a:fld>
            <a:endParaRPr lang="en-US"/>
          </a:p>
        </p:txBody>
      </p:sp>
    </p:spTree>
    <p:extLst>
      <p:ext uri="{BB962C8B-B14F-4D97-AF65-F5344CB8AC3E}">
        <p14:creationId xmlns:p14="http://schemas.microsoft.com/office/powerpoint/2010/main" val="3151667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C18F8D-CD82-4004-8E79-B3781F8136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89CA3C-D74A-4D4D-B046-2BF45BE83A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D312D2-582E-4887-BAD2-534FB5586B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06CF9A-BBB1-48A1-B9D2-C0F84639F5E8}" type="datetimeFigureOut">
              <a:rPr lang="en-US" smtClean="0"/>
              <a:t>2/10/2021</a:t>
            </a:fld>
            <a:endParaRPr lang="en-US"/>
          </a:p>
        </p:txBody>
      </p:sp>
      <p:sp>
        <p:nvSpPr>
          <p:cNvPr id="5" name="Footer Placeholder 4">
            <a:extLst>
              <a:ext uri="{FF2B5EF4-FFF2-40B4-BE49-F238E27FC236}">
                <a16:creationId xmlns:a16="http://schemas.microsoft.com/office/drawing/2014/main" id="{18D7E8B5-EE22-484A-B763-54C2DD6BD6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C6C8C8-08E7-475E-86D4-81AA3AD2AA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AF6DC9-8646-48D5-B589-DD5ABA5947DE}" type="slidenum">
              <a:rPr lang="en-US" smtClean="0"/>
              <a:t>‹#›</a:t>
            </a:fld>
            <a:endParaRPr lang="en-US"/>
          </a:p>
        </p:txBody>
      </p:sp>
    </p:spTree>
    <p:extLst>
      <p:ext uri="{BB962C8B-B14F-4D97-AF65-F5344CB8AC3E}">
        <p14:creationId xmlns:p14="http://schemas.microsoft.com/office/powerpoint/2010/main" val="1014081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wave, night sky&#10;&#10;Description automatically generated">
            <a:extLst>
              <a:ext uri="{FF2B5EF4-FFF2-40B4-BE49-F238E27FC236}">
                <a16:creationId xmlns:a16="http://schemas.microsoft.com/office/drawing/2014/main" id="{3D71C72A-6325-445E-9638-E39ED7805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1920"/>
            <a:ext cx="12408747" cy="6979919"/>
          </a:xfrm>
          <a:prstGeom prst="rect">
            <a:avLst/>
          </a:prstGeom>
        </p:spPr>
      </p:pic>
    </p:spTree>
    <p:extLst>
      <p:ext uri="{BB962C8B-B14F-4D97-AF65-F5344CB8AC3E}">
        <p14:creationId xmlns:p14="http://schemas.microsoft.com/office/powerpoint/2010/main" val="3865183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C7EEE512-13F3-4090-AB89-8D9112B41625}"/>
              </a:ext>
            </a:extLst>
          </p:cNvPr>
          <p:cNvPicPr>
            <a:picLocks noChangeAspect="1"/>
          </p:cNvPicPr>
          <p:nvPr/>
        </p:nvPicPr>
        <p:blipFill rotWithShape="1">
          <a:blip r:embed="rId3">
            <a:extLst>
              <a:ext uri="{28A0092B-C50C-407E-A947-70E740481C1C}">
                <a14:useLocalDpi xmlns:a14="http://schemas.microsoft.com/office/drawing/2010/main" val="0"/>
              </a:ext>
            </a:extLst>
          </a:blip>
          <a:srcRect r="2204"/>
          <a:stretch/>
        </p:blipFill>
        <p:spPr>
          <a:xfrm>
            <a:off x="20" y="1282"/>
            <a:ext cx="12191980" cy="6856718"/>
          </a:xfrm>
          <a:prstGeom prst="rect">
            <a:avLst/>
          </a:prstGeom>
        </p:spPr>
      </p:pic>
    </p:spTree>
    <p:extLst>
      <p:ext uri="{BB962C8B-B14F-4D97-AF65-F5344CB8AC3E}">
        <p14:creationId xmlns:p14="http://schemas.microsoft.com/office/powerpoint/2010/main" val="900364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Text, letter&#10;&#10;Description automatically generated">
            <a:extLst>
              <a:ext uri="{FF2B5EF4-FFF2-40B4-BE49-F238E27FC236}">
                <a16:creationId xmlns:a16="http://schemas.microsoft.com/office/drawing/2014/main" id="{34AED30B-AFCE-442F-971B-6D40FE383624}"/>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0" y="1460"/>
            <a:ext cx="12192000" cy="6855080"/>
          </a:xfrm>
          <a:prstGeom prst="rect">
            <a:avLst/>
          </a:prstGeom>
        </p:spPr>
      </p:pic>
    </p:spTree>
    <p:extLst>
      <p:ext uri="{BB962C8B-B14F-4D97-AF65-F5344CB8AC3E}">
        <p14:creationId xmlns:p14="http://schemas.microsoft.com/office/powerpoint/2010/main" val="276709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wave&#10;&#10;Description automatically generated">
            <a:extLst>
              <a:ext uri="{FF2B5EF4-FFF2-40B4-BE49-F238E27FC236}">
                <a16:creationId xmlns:a16="http://schemas.microsoft.com/office/drawing/2014/main" id="{95C37635-324D-4550-B2DC-D78C5B405FF9}"/>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0" y="0"/>
            <a:ext cx="12192000" cy="6857999"/>
          </a:xfrm>
          <a:prstGeom prst="rect">
            <a:avLst/>
          </a:prstGeom>
        </p:spPr>
      </p:pic>
    </p:spTree>
    <p:extLst>
      <p:ext uri="{BB962C8B-B14F-4D97-AF65-F5344CB8AC3E}">
        <p14:creationId xmlns:p14="http://schemas.microsoft.com/office/powerpoint/2010/main" val="3186445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196C6-57FF-4E73-9C6B-A1490173CD7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EBE1EA5-CA0E-4178-AE21-3D08A2E2A2DF}"/>
              </a:ext>
            </a:extLst>
          </p:cNvPr>
          <p:cNvSpPr>
            <a:spLocks noGrp="1"/>
          </p:cNvSpPr>
          <p:nvPr>
            <p:ph idx="1"/>
          </p:nvPr>
        </p:nvSpPr>
        <p:spPr/>
        <p:txBody>
          <a:bodyPr/>
          <a:lstStyle/>
          <a:p>
            <a:pPr marL="0" indent="0">
              <a:buNone/>
            </a:pPr>
            <a:r>
              <a:rPr lang="en-US" sz="2800" b="1" spc="2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You are dust and to dust you shall return.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5" name="Picture 4" descr="A picture containing text, outdoor, sign&#10;&#10;Description automatically generated">
            <a:extLst>
              <a:ext uri="{FF2B5EF4-FFF2-40B4-BE49-F238E27FC236}">
                <a16:creationId xmlns:a16="http://schemas.microsoft.com/office/drawing/2014/main" id="{2DF0A791-C75A-4CA3-BD69-4CA2C5B40F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0329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Text, letter&#10;&#10;Description automatically generated">
            <a:extLst>
              <a:ext uri="{FF2B5EF4-FFF2-40B4-BE49-F238E27FC236}">
                <a16:creationId xmlns:a16="http://schemas.microsoft.com/office/drawing/2014/main" id="{461F0E52-B403-4AF4-AB77-2493F3B711A6}"/>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0" y="0"/>
            <a:ext cx="12192000" cy="6858000"/>
          </a:xfrm>
          <a:prstGeom prst="rect">
            <a:avLst/>
          </a:prstGeom>
        </p:spPr>
      </p:pic>
    </p:spTree>
    <p:extLst>
      <p:ext uri="{BB962C8B-B14F-4D97-AF65-F5344CB8AC3E}">
        <p14:creationId xmlns:p14="http://schemas.microsoft.com/office/powerpoint/2010/main" val="19349987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32A30AC81827478973FF1BCAF463EC" ma:contentTypeVersion="10" ma:contentTypeDescription="Create a new document." ma:contentTypeScope="" ma:versionID="8f78c3198032294899569b5c4f86a681">
  <xsd:schema xmlns:xsd="http://www.w3.org/2001/XMLSchema" xmlns:xs="http://www.w3.org/2001/XMLSchema" xmlns:p="http://schemas.microsoft.com/office/2006/metadata/properties" xmlns:ns3="4dd8e59e-0c88-4d72-9f2a-7160d8b27b85" targetNamespace="http://schemas.microsoft.com/office/2006/metadata/properties" ma:root="true" ma:fieldsID="dc2258f14b7620bd1a06e7654b3db1df" ns3:_="">
    <xsd:import namespace="4dd8e59e-0c88-4d72-9f2a-7160d8b27b8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d8e59e-0c88-4d72-9f2a-7160d8b27b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9996AD9-9109-42C9-8E1F-4D058EF542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d8e59e-0c88-4d72-9f2a-7160d8b27b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E4E7529-1CA3-4271-9B80-719691C7B31D}">
  <ds:schemaRefs>
    <ds:schemaRef ds:uri="http://schemas.microsoft.com/sharepoint/v3/contenttype/forms"/>
  </ds:schemaRefs>
</ds:datastoreItem>
</file>

<file path=customXml/itemProps3.xml><?xml version="1.0" encoding="utf-8"?>
<ds:datastoreItem xmlns:ds="http://schemas.openxmlformats.org/officeDocument/2006/customXml" ds:itemID="{482C2D09-C7DD-4055-95E4-3106D3695F9F}">
  <ds:schemaRefs>
    <ds:schemaRef ds:uri="http://schemas.microsoft.com/office/2006/documentManagement/types"/>
    <ds:schemaRef ds:uri="http://purl.org/dc/elements/1.1/"/>
    <ds:schemaRef ds:uri="http://purl.org/dc/terms/"/>
    <ds:schemaRef ds:uri="http://schemas.openxmlformats.org/package/2006/metadata/core-properties"/>
    <ds:schemaRef ds:uri="http://purl.org/dc/dcmitype/"/>
    <ds:schemaRef ds:uri="http://schemas.microsoft.com/office/infopath/2007/PartnerControls"/>
    <ds:schemaRef ds:uri="4dd8e59e-0c88-4d72-9f2a-7160d8b27b85"/>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TotalTime>
  <Words>641</Words>
  <Application>Microsoft Office PowerPoint</Application>
  <PresentationFormat>Widescreen</PresentationFormat>
  <Paragraphs>37</Paragraphs>
  <Slides>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Calibri Light</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Danette Thompson</dc:creator>
  <cp:lastModifiedBy>Rebecca Heermann</cp:lastModifiedBy>
  <cp:revision>2</cp:revision>
  <dcterms:created xsi:type="dcterms:W3CDTF">2021-02-10T16:58:50Z</dcterms:created>
  <dcterms:modified xsi:type="dcterms:W3CDTF">2021-02-10T17:40:19Z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0x010100CC32A30AC81827478973FF1BCAF463EC</vt:lpwstr>
  </property>
</Properties>
</file>