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6"/>
    <p:restoredTop sz="94684"/>
  </p:normalViewPr>
  <p:slideViewPr>
    <p:cSldViewPr snapToGrid="0" snapToObjects="1">
      <p:cViewPr varScale="1">
        <p:scale>
          <a:sx n="39" d="100"/>
          <a:sy n="39" d="100"/>
        </p:scale>
        <p:origin x="11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F12DC-CA46-6645-8C78-CCB6F0E53A63}"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2AF90-7261-0347-B155-D12C95593EB7}" type="slidenum">
              <a:rPr lang="en-US" smtClean="0"/>
              <a:t>‹#›</a:t>
            </a:fld>
            <a:endParaRPr lang="en-US"/>
          </a:p>
        </p:txBody>
      </p:sp>
    </p:spTree>
    <p:extLst>
      <p:ext uri="{BB962C8B-B14F-4D97-AF65-F5344CB8AC3E}">
        <p14:creationId xmlns:p14="http://schemas.microsoft.com/office/powerpoint/2010/main" val="126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sitting, large, person&#10;&#10;Description automatically generated">
            <a:extLst>
              <a:ext uri="{FF2B5EF4-FFF2-40B4-BE49-F238E27FC236}">
                <a16:creationId xmlns:a16="http://schemas.microsoft.com/office/drawing/2014/main" id="{F74A1E6A-15FE-074D-81F4-B8C6FE34D7A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224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C92C-D284-8E4B-989E-98DBFA034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277AA-6167-9745-91F9-9AD1865F6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E173B2F-6CB5-BB4E-BC94-FBB7C8992FC9}"/>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91903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ED60-5F4E-AC49-BD48-01274EB10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84EFE-A34E-5F4C-9F54-444B9E94B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3B6458D5-2199-0546-8F57-33DD5499BECD}"/>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70995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50A1-7F7C-A04F-80D6-84842D314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987C9-58E4-044E-8008-CD0269583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20E3C-F230-B847-B394-0E71E3885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01C59-E824-1C45-83A7-4142F35C2035}"/>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797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964E-CBE5-7442-A914-9E9D95CCD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DA45EA-E780-8A48-AD18-964F27F49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A3426-DDB2-974E-B80D-0B37A45D0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D6886E-BDC9-7C46-BCCC-6524610CD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53826B-7B66-3347-8BAE-01AE7DACF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678BBC1-E66D-9349-8B6A-398ED06F69C1}"/>
              </a:ext>
            </a:extLst>
          </p:cNvPr>
          <p:cNvSpPr>
            <a:spLocks noGrp="1"/>
          </p:cNvSpPr>
          <p:nvPr>
            <p:ph type="ftr" sz="quarter" idx="10"/>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156097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9ADB-54AB-764F-856D-F403385BE37E}"/>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02710783-A5A8-6E4D-A34F-B13FA54171FE}"/>
              </a:ext>
            </a:extLst>
          </p:cNvPr>
          <p:cNvSpPr>
            <a:spLocks noGrp="1"/>
          </p:cNvSpPr>
          <p:nvPr>
            <p:ph type="ftr" sz="quarter" idx="3"/>
          </p:nvPr>
        </p:nvSpPr>
        <p:spPr>
          <a:xfrm>
            <a:off x="337457"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13248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8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B837165D-FA1A-1E44-B6E8-8853B1BAA4CE}"/>
              </a:ext>
            </a:extLst>
          </p:cNvPr>
          <p:cNvPicPr>
            <a:picLocks noChangeAspect="1"/>
          </p:cNvPicPr>
          <p:nvPr userDrawn="1"/>
        </p:nvPicPr>
        <p:blipFill rotWithShape="1">
          <a:blip r:embed="rId9"/>
          <a:srcRect t="85938"/>
          <a:stretch/>
        </p:blipFill>
        <p:spPr>
          <a:xfrm>
            <a:off x="0" y="5893594"/>
            <a:ext cx="12192000" cy="964406"/>
          </a:xfrm>
          <a:prstGeom prst="rect">
            <a:avLst/>
          </a:prstGeom>
        </p:spPr>
      </p:pic>
      <p:sp>
        <p:nvSpPr>
          <p:cNvPr id="2" name="Title Placeholder 1">
            <a:extLst>
              <a:ext uri="{FF2B5EF4-FFF2-40B4-BE49-F238E27FC236}">
                <a16:creationId xmlns:a16="http://schemas.microsoft.com/office/drawing/2014/main" id="{20344EDA-1B2D-5D4E-9827-73FEDA50A4EA}"/>
              </a:ext>
            </a:extLst>
          </p:cNvPr>
          <p:cNvSpPr>
            <a:spLocks noGrp="1"/>
          </p:cNvSpPr>
          <p:nvPr>
            <p:ph type="title"/>
          </p:nvPr>
        </p:nvSpPr>
        <p:spPr>
          <a:xfrm>
            <a:off x="838200" y="365125"/>
            <a:ext cx="998103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73D4B2-967D-F34E-9CFC-BE517A9014AB}"/>
              </a:ext>
            </a:extLst>
          </p:cNvPr>
          <p:cNvSpPr>
            <a:spLocks noGrp="1"/>
          </p:cNvSpPr>
          <p:nvPr>
            <p:ph type="body" idx="1"/>
          </p:nvPr>
        </p:nvSpPr>
        <p:spPr>
          <a:xfrm>
            <a:off x="838200" y="1825625"/>
            <a:ext cx="9981037" cy="38073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222F666-84F0-234C-BDB3-B708CEDBD47A}"/>
              </a:ext>
            </a:extLst>
          </p:cNvPr>
          <p:cNvSpPr>
            <a:spLocks noGrp="1"/>
          </p:cNvSpPr>
          <p:nvPr>
            <p:ph type="ftr" sz="quarter" idx="3"/>
          </p:nvPr>
        </p:nvSpPr>
        <p:spPr>
          <a:xfrm>
            <a:off x="337457" y="630749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dirty="0"/>
              <a:t>© Catholic Health Association of the United States</a:t>
            </a:r>
          </a:p>
        </p:txBody>
      </p:sp>
    </p:spTree>
    <p:extLst>
      <p:ext uri="{BB962C8B-B14F-4D97-AF65-F5344CB8AC3E}">
        <p14:creationId xmlns:p14="http://schemas.microsoft.com/office/powerpoint/2010/main" val="296329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rtl="0" eaLnBrk="1" latinLnBrk="0" hangingPunct="1">
        <a:lnSpc>
          <a:spcPct val="90000"/>
        </a:lnSpc>
        <a:spcBef>
          <a:spcPct val="0"/>
        </a:spcBef>
        <a:buNone/>
        <a:defRPr sz="4400" b="1" i="0" kern="1200">
          <a:solidFill>
            <a:srgbClr val="1D2B4E"/>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2B4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2B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2B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2B4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2B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8399C87-24B4-1949-9AEE-546CD4105F33}"/>
              </a:ext>
            </a:extLst>
          </p:cNvPr>
          <p:cNvPicPr>
            <a:picLocks noChangeAspect="1"/>
          </p:cNvPicPr>
          <p:nvPr/>
        </p:nvPicPr>
        <p:blipFill>
          <a:blip r:embed="rId2"/>
          <a:stretch>
            <a:fillRect/>
          </a:stretch>
        </p:blipFill>
        <p:spPr>
          <a:xfrm>
            <a:off x="3991969" y="2318914"/>
            <a:ext cx="4782083" cy="241531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91606BC-52DB-2947-9835-A39A3558678E}"/>
              </a:ext>
            </a:extLst>
          </p:cNvPr>
          <p:cNvPicPr>
            <a:picLocks noChangeAspect="1"/>
          </p:cNvPicPr>
          <p:nvPr/>
        </p:nvPicPr>
        <p:blipFill>
          <a:blip r:embed="rId3"/>
          <a:stretch>
            <a:fillRect/>
          </a:stretch>
        </p:blipFill>
        <p:spPr>
          <a:xfrm>
            <a:off x="541251" y="5975011"/>
            <a:ext cx="890552" cy="390694"/>
          </a:xfrm>
          <a:prstGeom prst="rect">
            <a:avLst/>
          </a:prstGeom>
        </p:spPr>
      </p:pic>
    </p:spTree>
    <p:extLst>
      <p:ext uri="{BB962C8B-B14F-4D97-AF65-F5344CB8AC3E}">
        <p14:creationId xmlns:p14="http://schemas.microsoft.com/office/powerpoint/2010/main" val="19150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6FB-4F22-094F-965A-A0354520D6D8}"/>
              </a:ext>
            </a:extLst>
          </p:cNvPr>
          <p:cNvSpPr>
            <a:spLocks noGrp="1"/>
          </p:cNvSpPr>
          <p:nvPr>
            <p:ph type="title"/>
          </p:nvPr>
        </p:nvSpPr>
        <p:spPr>
          <a:xfrm>
            <a:off x="838200" y="365125"/>
            <a:ext cx="9743711" cy="1325563"/>
          </a:xfrm>
        </p:spPr>
        <p:txBody>
          <a:bodyPr/>
          <a:lstStyle/>
          <a:p>
            <a:r>
              <a:rPr lang="en-US" dirty="0"/>
              <a:t>A Prayer for Juneteenth</a:t>
            </a:r>
          </a:p>
        </p:txBody>
      </p:sp>
      <p:sp>
        <p:nvSpPr>
          <p:cNvPr id="3" name="Content Placeholder 2">
            <a:extLst>
              <a:ext uri="{FF2B5EF4-FFF2-40B4-BE49-F238E27FC236}">
                <a16:creationId xmlns:a16="http://schemas.microsoft.com/office/drawing/2014/main" id="{1F03D61E-5A1B-3F4E-98D7-4BEA0EDB8574}"/>
              </a:ext>
            </a:extLst>
          </p:cNvPr>
          <p:cNvSpPr>
            <a:spLocks noGrp="1"/>
          </p:cNvSpPr>
          <p:nvPr>
            <p:ph idx="1"/>
          </p:nvPr>
        </p:nvSpPr>
        <p:spPr>
          <a:xfrm>
            <a:off x="838200" y="1475875"/>
            <a:ext cx="7951237" cy="4536340"/>
          </a:xfrm>
        </p:spPr>
        <p:txBody>
          <a:bodyPr>
            <a:normAutofit fontScale="77500" lnSpcReduction="20000"/>
          </a:bodyPr>
          <a:lstStyle/>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God of all peoples, of all nations,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On this day of freedom, we celebrate triumphantly with all people of goodwill that we might walk arm in arm towards justice for all.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Breathe into us your eternal breath, that we may never tire of ensuring a flourishing life for all people, but most especially, those brothers and sisters whose growth has been stifled by the trauma of being enslaved.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O God, we know and have seen your goodness, and because of it, we cling to the hope that unity and liberation for all are within our grasp. Continue to show us your goodness, that we may have the strength to advance your kingdom with humility and grace.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Through Christ our Lord, we pray,</a:t>
            </a:r>
            <a:br>
              <a:rPr lang="en-US" sz="2600" dirty="0">
                <a:effectLst/>
                <a:latin typeface="Arial" panose="020B0604020202020204" pitchFamily="34" charset="0"/>
                <a:ea typeface="Calibri" panose="020F0502020204030204" pitchFamily="34" charset="0"/>
                <a:cs typeface="Times New Roman" panose="02020603050405020304" pitchFamily="18" charset="0"/>
              </a:rPr>
            </a:br>
            <a:r>
              <a:rPr lang="en-US" sz="2600" dirty="0">
                <a:effectLst/>
                <a:latin typeface="Arial" panose="020B0604020202020204" pitchFamily="34" charset="0"/>
                <a:ea typeface="Calibri" panose="020F0502020204030204" pitchFamily="34" charset="0"/>
                <a:cs typeface="Times New Roman" panose="02020603050405020304" pitchFamily="18" charset="0"/>
              </a:rPr>
              <a:t>Amen.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7043466-0C3F-184F-A043-2C3312DD4E74}"/>
              </a:ext>
            </a:extLst>
          </p:cNvPr>
          <p:cNvSpPr>
            <a:spLocks noGrp="1"/>
          </p:cNvSpPr>
          <p:nvPr>
            <p:ph type="ftr" sz="quarter" idx="3"/>
          </p:nvPr>
        </p:nvSpPr>
        <p:spPr/>
        <p:txBody>
          <a:bodyPr/>
          <a:lstStyle/>
          <a:p>
            <a:r>
              <a:rPr lang="en-US"/>
              <a:t>© Catholic Health Association of the United States</a:t>
            </a:r>
            <a:endParaRPr lang="en-US" dirty="0"/>
          </a:p>
        </p:txBody>
      </p:sp>
      <p:sp>
        <p:nvSpPr>
          <p:cNvPr id="6" name="TextBox 5">
            <a:extLst>
              <a:ext uri="{FF2B5EF4-FFF2-40B4-BE49-F238E27FC236}">
                <a16:creationId xmlns:a16="http://schemas.microsoft.com/office/drawing/2014/main" id="{12130748-93E1-684E-9AD3-CACE0C85CB4D}"/>
              </a:ext>
            </a:extLst>
          </p:cNvPr>
          <p:cNvSpPr txBox="1"/>
          <p:nvPr/>
        </p:nvSpPr>
        <p:spPr>
          <a:xfrm>
            <a:off x="4662742" y="977221"/>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BE5A7984-5E64-4900-A5E5-DDD21A665F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437" y="748229"/>
            <a:ext cx="2782390" cy="1884918"/>
          </a:xfrm>
          <a:prstGeom prst="rect">
            <a:avLst/>
          </a:prstGeom>
          <a:noFill/>
          <a:ln>
            <a:noFill/>
          </a:ln>
        </p:spPr>
      </p:pic>
    </p:spTree>
    <p:extLst>
      <p:ext uri="{BB962C8B-B14F-4D97-AF65-F5344CB8AC3E}">
        <p14:creationId xmlns:p14="http://schemas.microsoft.com/office/powerpoint/2010/main" val="98280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32A30AC81827478973FF1BCAF463EC" ma:contentTypeVersion="14" ma:contentTypeDescription="Create a new document." ma:contentTypeScope="" ma:versionID="5f6882678e551c137d0c269a5bc9e6d4">
  <xsd:schema xmlns:xsd="http://www.w3.org/2001/XMLSchema" xmlns:xs="http://www.w3.org/2001/XMLSchema" xmlns:p="http://schemas.microsoft.com/office/2006/metadata/properties" xmlns:ns3="4dd8e59e-0c88-4d72-9f2a-7160d8b27b85" xmlns:ns4="203576f1-896f-4c45-a414-3cb4e9bb89fa" targetNamespace="http://schemas.microsoft.com/office/2006/metadata/properties" ma:root="true" ma:fieldsID="e6bc923da2c46636a18569e9e84bb851" ns3:_="" ns4:_="">
    <xsd:import namespace="4dd8e59e-0c88-4d72-9f2a-7160d8b27b85"/>
    <xsd:import namespace="203576f1-896f-4c45-a414-3cb4e9bb89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d8e59e-0c88-4d72-9f2a-7160d8b27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3576f1-896f-4c45-a414-3cb4e9bb89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7456C3-29CD-4BE5-913F-312C36F60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d8e59e-0c88-4d72-9f2a-7160d8b27b85"/>
    <ds:schemaRef ds:uri="203576f1-896f-4c45-a414-3cb4e9bb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2C9344-AC8F-484D-A02C-9F893FFB2712}">
  <ds:schemaRefs>
    <ds:schemaRef ds:uri="http://schemas.microsoft.com/sharepoint/v3/contenttype/forms"/>
  </ds:schemaRefs>
</ds:datastoreItem>
</file>

<file path=customXml/itemProps3.xml><?xml version="1.0" encoding="utf-8"?>
<ds:datastoreItem xmlns:ds="http://schemas.openxmlformats.org/officeDocument/2006/customXml" ds:itemID="{DDB73D61-E317-4B0D-86DE-B59B67A6190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03576f1-896f-4c45-a414-3cb4e9bb89fa"/>
    <ds:schemaRef ds:uri="http://purl.org/dc/elements/1.1/"/>
    <ds:schemaRef ds:uri="http://schemas.microsoft.com/office/2006/metadata/properties"/>
    <ds:schemaRef ds:uri="4dd8e59e-0c88-4d72-9f2a-7160d8b27b8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TotalTime>
  <Words>153</Words>
  <Application>Microsoft Office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Garamond</vt:lpstr>
      <vt:lpstr>Times New Roman</vt:lpstr>
      <vt:lpstr>Office Theme</vt:lpstr>
      <vt:lpstr>PowerPoint Presentation</vt:lpstr>
      <vt:lpstr>A Prayer for Juneteenth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Mohl</dc:creator>
  <cp:lastModifiedBy>Rebecca Heermann</cp:lastModifiedBy>
  <cp:revision>8</cp:revision>
  <dcterms:created xsi:type="dcterms:W3CDTF">2020-09-11T15:52:57Z</dcterms:created>
  <dcterms:modified xsi:type="dcterms:W3CDTF">2021-06-11T21:36:33Z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0x010100CC32A30AC81827478973FF1BCAF463EC</vt:lpwstr>
  </property>
</Properties>
</file>