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sldIdLst>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 id="272" r:id="rId18"/>
    <p:sldId id="275" r:id="rId19"/>
    <p:sldId id="2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23" d="100"/>
          <a:sy n="123" d="100"/>
        </p:scale>
        <p:origin x="114" y="2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5F7C1-9C45-4097-B8FA-570E9929FF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16B8D4-98E1-407C-AD2A-CCA848D7DE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AE61C2-7EA8-48E4-A05F-9FF4746C08EE}"/>
              </a:ext>
            </a:extLst>
          </p:cNvPr>
          <p:cNvSpPr>
            <a:spLocks noGrp="1"/>
          </p:cNvSpPr>
          <p:nvPr>
            <p:ph type="dt" sz="half" idx="10"/>
          </p:nvPr>
        </p:nvSpPr>
        <p:spPr/>
        <p:txBody>
          <a:bodyPr/>
          <a:lstStyle/>
          <a:p>
            <a:fld id="{4F5EE4CD-595C-4041-8E02-57486A07A3AB}" type="datetimeFigureOut">
              <a:rPr lang="en-US" smtClean="0"/>
              <a:t>5/7/2020</a:t>
            </a:fld>
            <a:endParaRPr lang="en-US"/>
          </a:p>
        </p:txBody>
      </p:sp>
      <p:sp>
        <p:nvSpPr>
          <p:cNvPr id="5" name="Footer Placeholder 4">
            <a:extLst>
              <a:ext uri="{FF2B5EF4-FFF2-40B4-BE49-F238E27FC236}">
                <a16:creationId xmlns:a16="http://schemas.microsoft.com/office/drawing/2014/main" id="{5F1F89D8-F869-4613-8E18-058C18D0A1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5D1E2-46A1-48D2-BC08-07A972C0404A}"/>
              </a:ext>
            </a:extLst>
          </p:cNvPr>
          <p:cNvSpPr>
            <a:spLocks noGrp="1"/>
          </p:cNvSpPr>
          <p:nvPr>
            <p:ph type="sldNum" sz="quarter" idx="12"/>
          </p:nvPr>
        </p:nvSpPr>
        <p:spPr/>
        <p:txBody>
          <a:bodyPr/>
          <a:lstStyle/>
          <a:p>
            <a:fld id="{793B5066-A2E4-40ED-90B0-92417BD57EE3}" type="slidenum">
              <a:rPr lang="en-US" smtClean="0"/>
              <a:t>‹#›</a:t>
            </a:fld>
            <a:endParaRPr lang="en-US"/>
          </a:p>
        </p:txBody>
      </p:sp>
    </p:spTree>
    <p:extLst>
      <p:ext uri="{BB962C8B-B14F-4D97-AF65-F5344CB8AC3E}">
        <p14:creationId xmlns:p14="http://schemas.microsoft.com/office/powerpoint/2010/main" val="1026269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9596F-DB3F-46B7-96AB-02A1DE2F17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775C05-574B-4A61-BDCA-17A2521414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7BF8CB-F968-40FE-84C9-81BD6DEACD7B}"/>
              </a:ext>
            </a:extLst>
          </p:cNvPr>
          <p:cNvSpPr>
            <a:spLocks noGrp="1"/>
          </p:cNvSpPr>
          <p:nvPr>
            <p:ph type="dt" sz="half" idx="10"/>
          </p:nvPr>
        </p:nvSpPr>
        <p:spPr/>
        <p:txBody>
          <a:bodyPr/>
          <a:lstStyle/>
          <a:p>
            <a:fld id="{3A23C031-39F3-40EE-BAAA-75A4F3370F44}" type="datetimeFigureOut">
              <a:rPr lang="en-US" smtClean="0"/>
              <a:t>5/7/2020</a:t>
            </a:fld>
            <a:endParaRPr lang="en-US"/>
          </a:p>
        </p:txBody>
      </p:sp>
      <p:sp>
        <p:nvSpPr>
          <p:cNvPr id="5" name="Footer Placeholder 4">
            <a:extLst>
              <a:ext uri="{FF2B5EF4-FFF2-40B4-BE49-F238E27FC236}">
                <a16:creationId xmlns:a16="http://schemas.microsoft.com/office/drawing/2014/main" id="{1CCF18F8-059D-443A-A44A-8DA36E323E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A5BE84-3448-49C3-BA7A-019DA8537814}"/>
              </a:ext>
            </a:extLst>
          </p:cNvPr>
          <p:cNvSpPr>
            <a:spLocks noGrp="1"/>
          </p:cNvSpPr>
          <p:nvPr>
            <p:ph type="sldNum" sz="quarter" idx="12"/>
          </p:nvPr>
        </p:nvSpPr>
        <p:spPr/>
        <p:txBody>
          <a:bodyPr/>
          <a:lstStyle/>
          <a:p>
            <a:fld id="{C8B43F92-12B6-49A7-A682-2AA3A6CCFD87}" type="slidenum">
              <a:rPr lang="en-US" smtClean="0"/>
              <a:t>‹#›</a:t>
            </a:fld>
            <a:endParaRPr lang="en-US"/>
          </a:p>
        </p:txBody>
      </p:sp>
    </p:spTree>
    <p:extLst>
      <p:ext uri="{BB962C8B-B14F-4D97-AF65-F5344CB8AC3E}">
        <p14:creationId xmlns:p14="http://schemas.microsoft.com/office/powerpoint/2010/main" val="310133842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91A77-336C-48E9-8276-73CE86675A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B04697-A668-4266-A5E6-A8E03332B0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C1E626-929B-48B8-A1A0-CA247C51F1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EE4CD-595C-4041-8E02-57486A07A3AB}" type="datetimeFigureOut">
              <a:rPr lang="en-US" smtClean="0"/>
              <a:t>5/7/2020</a:t>
            </a:fld>
            <a:endParaRPr lang="en-US"/>
          </a:p>
        </p:txBody>
      </p:sp>
      <p:sp>
        <p:nvSpPr>
          <p:cNvPr id="5" name="Footer Placeholder 4">
            <a:extLst>
              <a:ext uri="{FF2B5EF4-FFF2-40B4-BE49-F238E27FC236}">
                <a16:creationId xmlns:a16="http://schemas.microsoft.com/office/drawing/2014/main" id="{68EBB840-4801-4487-A9E1-9DBA1BB05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CAB35C-A55F-45A5-A766-F2F9815D96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B5066-A2E4-40ED-90B0-92417BD57EE3}" type="slidenum">
              <a:rPr lang="en-US" smtClean="0"/>
              <a:t>‹#›</a:t>
            </a:fld>
            <a:endParaRPr lang="en-US"/>
          </a:p>
        </p:txBody>
      </p:sp>
    </p:spTree>
    <p:extLst>
      <p:ext uri="{BB962C8B-B14F-4D97-AF65-F5344CB8AC3E}">
        <p14:creationId xmlns:p14="http://schemas.microsoft.com/office/powerpoint/2010/main" val="257717968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4B74F3-9D21-4685-92F1-33B6986D40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7EEE36-E8B0-44EF-8365-D61B9D9511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5B6CB-C973-4EF5-BC8B-D88F9D6E0F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3C031-39F3-40EE-BAAA-75A4F3370F44}" type="datetimeFigureOut">
              <a:rPr lang="en-US" smtClean="0"/>
              <a:t>5/7/2020</a:t>
            </a:fld>
            <a:endParaRPr lang="en-US"/>
          </a:p>
        </p:txBody>
      </p:sp>
      <p:sp>
        <p:nvSpPr>
          <p:cNvPr id="5" name="Footer Placeholder 4">
            <a:extLst>
              <a:ext uri="{FF2B5EF4-FFF2-40B4-BE49-F238E27FC236}">
                <a16:creationId xmlns:a16="http://schemas.microsoft.com/office/drawing/2014/main" id="{F00F4D7F-46C3-45E9-B122-E6AABD46EA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772CDA-2812-4201-8F05-E8E0C5819F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B43F92-12B6-49A7-A682-2AA3A6CCFD87}" type="slidenum">
              <a:rPr lang="en-US" smtClean="0"/>
              <a:t>‹#›</a:t>
            </a:fld>
            <a:endParaRPr lang="en-US"/>
          </a:p>
        </p:txBody>
      </p:sp>
    </p:spTree>
    <p:extLst>
      <p:ext uri="{BB962C8B-B14F-4D97-AF65-F5344CB8AC3E}">
        <p14:creationId xmlns:p14="http://schemas.microsoft.com/office/powerpoint/2010/main" val="752717355"/>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828183"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736C4EED-EC8B-40BA-A426-5B0702B7BA30}"/>
              </a:ext>
            </a:extLst>
          </p:cNvPr>
          <p:cNvSpPr txBox="1"/>
          <p:nvPr/>
        </p:nvSpPr>
        <p:spPr>
          <a:xfrm>
            <a:off x="6828183" y="1380194"/>
            <a:ext cx="4428005" cy="3204134"/>
          </a:xfrm>
          <a:prstGeom prst="rect">
            <a:avLst/>
          </a:prstGeom>
        </p:spPr>
        <p:txBody>
          <a:bodyPr vert="horz" lIns="91440" tIns="45720" rIns="91440" bIns="45720" rtlCol="0" anchor="b">
            <a:noAutofit/>
          </a:bodyPr>
          <a:lstStyle/>
          <a:p>
            <a:r>
              <a:rPr lang="en-US" sz="4000" dirty="0">
                <a:latin typeface="Cambria Math" panose="02040503050406030204" pitchFamily="18" charset="0"/>
                <a:ea typeface="Cambria Math" panose="02040503050406030204" pitchFamily="18" charset="0"/>
              </a:rPr>
              <a:t>Memorial Prayer Service for Health Care Workers Lost Due to COVID 19</a:t>
            </a:r>
          </a:p>
        </p:txBody>
      </p:sp>
    </p:spTree>
    <p:extLst>
      <p:ext uri="{BB962C8B-B14F-4D97-AF65-F5344CB8AC3E}">
        <p14:creationId xmlns:p14="http://schemas.microsoft.com/office/powerpoint/2010/main" val="335547697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96983" y="2274575"/>
            <a:ext cx="7166487" cy="3700814"/>
          </a:xfrm>
          <a:prstGeom prst="rect">
            <a:avLst/>
          </a:prstGeom>
        </p:spPr>
        <p:txBody>
          <a:bodyPr vert="horz" lIns="91440" tIns="45720" rIns="91440" bIns="45720" rtlCol="0" anchor="b">
            <a:noAutofit/>
          </a:bodyPr>
          <a:lstStyle/>
          <a:p>
            <a:pPr>
              <a:lnSpc>
                <a:spcPct val="107000"/>
              </a:lnSpc>
              <a:spcBef>
                <a:spcPts val="1200"/>
              </a:spcBef>
              <a:spcAft>
                <a:spcPts val="600"/>
              </a:spcAft>
            </a:pPr>
            <a:r>
              <a:rPr lang="en-US" sz="2400" b="1" dirty="0">
                <a:latin typeface="Cambria Math" panose="02040503050406030204" pitchFamily="18" charset="0"/>
                <a:ea typeface="Cambria Math" panose="02040503050406030204" pitchFamily="18" charset="0"/>
                <a:cs typeface="Times New Roman" panose="02020603050405020304" pitchFamily="18" charset="0"/>
              </a:rPr>
              <a:t>Litany of the Saints</a:t>
            </a: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Please pray with me as we call on the Communion of Saints to intercede on our behalf. </a:t>
            </a:r>
          </a:p>
          <a:p>
            <a:pPr>
              <a:lnSpc>
                <a:spcPct val="107000"/>
              </a:lnSpc>
              <a:spcAft>
                <a:spcPts val="600"/>
              </a:spcAft>
            </a:pPr>
            <a:r>
              <a:rPr lang="en-US" sz="3200" b="1" dirty="0">
                <a:latin typeface="Cambria Math" panose="02040503050406030204" pitchFamily="18" charset="0"/>
                <a:ea typeface="Cambria Math" panose="02040503050406030204" pitchFamily="18" charset="0"/>
                <a:cs typeface="Times New Roman" panose="02020603050405020304" pitchFamily="18" charset="0"/>
              </a:rPr>
              <a:t>Leader</a:t>
            </a:r>
            <a:r>
              <a:rPr lang="en-US" sz="3200" dirty="0">
                <a:latin typeface="Cambria Math" panose="02040503050406030204" pitchFamily="18" charset="0"/>
                <a:ea typeface="Cambria Math" panose="02040503050406030204" pitchFamily="18" charset="0"/>
                <a:cs typeface="Times New Roman" panose="02020603050405020304" pitchFamily="18" charset="0"/>
              </a:rPr>
              <a:t>: Let us pray:</a:t>
            </a:r>
          </a:p>
          <a:p>
            <a:pPr>
              <a:lnSpc>
                <a:spcPct val="107000"/>
              </a:lnSpc>
              <a:spcAft>
                <a:spcPts val="600"/>
              </a:spcAft>
            </a:pPr>
            <a:r>
              <a:rPr lang="en-US" sz="2400" i="1" dirty="0">
                <a:latin typeface="Cambria Math" panose="02040503050406030204" pitchFamily="18" charset="0"/>
                <a:ea typeface="Cambria Math" panose="02040503050406030204" pitchFamily="18" charset="0"/>
                <a:cs typeface="Times New Roman" panose="02020603050405020304" pitchFamily="18" charset="0"/>
              </a:rPr>
              <a:t>Responses italicized</a:t>
            </a: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Lord have mercy; </a:t>
            </a:r>
            <a:r>
              <a:rPr lang="en-US" sz="3200" i="1" dirty="0">
                <a:latin typeface="Cambria Math" panose="02040503050406030204" pitchFamily="18" charset="0"/>
                <a:ea typeface="Cambria Math" panose="02040503050406030204" pitchFamily="18" charset="0"/>
                <a:cs typeface="Times New Roman" panose="02020603050405020304" pitchFamily="18" charset="0"/>
              </a:rPr>
              <a:t>Lord have mercy.</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Christ have mercy; </a:t>
            </a:r>
            <a:r>
              <a:rPr lang="en-US" sz="3200" i="1" dirty="0">
                <a:latin typeface="Cambria Math" panose="02040503050406030204" pitchFamily="18" charset="0"/>
                <a:ea typeface="Cambria Math" panose="02040503050406030204" pitchFamily="18" charset="0"/>
                <a:cs typeface="Times New Roman" panose="02020603050405020304" pitchFamily="18" charset="0"/>
              </a:rPr>
              <a:t>Christ have mercy.</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Lord have mercy; </a:t>
            </a:r>
            <a:r>
              <a:rPr lang="en-US" sz="3200" i="1" dirty="0">
                <a:latin typeface="Cambria Math" panose="02040503050406030204" pitchFamily="18" charset="0"/>
                <a:ea typeface="Cambria Math" panose="02040503050406030204" pitchFamily="18" charset="0"/>
                <a:cs typeface="Times New Roman" panose="02020603050405020304" pitchFamily="18" charset="0"/>
              </a:rPr>
              <a:t>Lord have mercy.</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359443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9A127E-83E9-4BD8-A46E-E8A682EBECCE}"/>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p:blipFill>
        <p:spPr>
          <a:xfrm>
            <a:off x="-472965" y="0"/>
            <a:ext cx="12664966" cy="7372536"/>
          </a:xfrm>
          <a:prstGeom prst="rect">
            <a:avLst/>
          </a:prstGeom>
        </p:spPr>
      </p:pic>
      <p:sp>
        <p:nvSpPr>
          <p:cNvPr id="5" name="Rectangle 4">
            <a:extLst>
              <a:ext uri="{FF2B5EF4-FFF2-40B4-BE49-F238E27FC236}">
                <a16:creationId xmlns:a16="http://schemas.microsoft.com/office/drawing/2014/main" id="{B07F3285-C551-4804-AB14-F0B23DFC1902}"/>
              </a:ext>
            </a:extLst>
          </p:cNvPr>
          <p:cNvSpPr/>
          <p:nvPr/>
        </p:nvSpPr>
        <p:spPr>
          <a:xfrm>
            <a:off x="491540" y="537821"/>
            <a:ext cx="11406171" cy="6081088"/>
          </a:xfrm>
          <a:prstGeom prst="rect">
            <a:avLst/>
          </a:prstGeom>
        </p:spPr>
        <p:txBody>
          <a:bodyPr wrap="square">
            <a:spAutoFit/>
          </a:bodyPr>
          <a:lstStyle/>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Raphael the Archangel;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Michael the Archangel;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Luke the Evangelist;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Saints Cosmas and Damian;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Peregrine;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John of God;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All you holy men and women</a:t>
            </a:r>
            <a:r>
              <a:rPr lang="en-US" sz="3200" i="1" dirty="0">
                <a:latin typeface="Cambria Math" panose="02040503050406030204" pitchFamily="18" charset="0"/>
                <a:ea typeface="Cambria Math" panose="02040503050406030204" pitchFamily="18" charset="0"/>
                <a:cs typeface="Times New Roman" panose="02020603050405020304" pitchFamily="18" charset="0"/>
              </a:rPr>
              <a:t>: 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Arial" panose="020B0604020202020204" pitchFamily="34"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8000"/>
              </a:lnSpc>
              <a:spcAft>
                <a:spcPts val="600"/>
              </a:spcAft>
            </a:pPr>
            <a:endParaRPr lang="en-US" sz="3600" dirty="0">
              <a:solidFill>
                <a:schemeClr val="bg1"/>
              </a:solidFill>
              <a:latin typeface="Cambria Math" panose="020405030504060302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F53A458E-3520-4891-AC72-8C87C3371AEB}"/>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Tree>
    <p:extLst>
      <p:ext uri="{BB962C8B-B14F-4D97-AF65-F5344CB8AC3E}">
        <p14:creationId xmlns:p14="http://schemas.microsoft.com/office/powerpoint/2010/main" val="1923770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9A127E-83E9-4BD8-A46E-E8A682EBECCE}"/>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p:blipFill>
        <p:spPr>
          <a:xfrm>
            <a:off x="-472965" y="0"/>
            <a:ext cx="12664966" cy="7372536"/>
          </a:xfrm>
          <a:prstGeom prst="rect">
            <a:avLst/>
          </a:prstGeom>
        </p:spPr>
      </p:pic>
      <p:sp>
        <p:nvSpPr>
          <p:cNvPr id="5" name="Rectangle 4">
            <a:extLst>
              <a:ext uri="{FF2B5EF4-FFF2-40B4-BE49-F238E27FC236}">
                <a16:creationId xmlns:a16="http://schemas.microsoft.com/office/drawing/2014/main" id="{B07F3285-C551-4804-AB14-F0B23DFC1902}"/>
              </a:ext>
            </a:extLst>
          </p:cNvPr>
          <p:cNvSpPr/>
          <p:nvPr/>
        </p:nvSpPr>
        <p:spPr>
          <a:xfrm>
            <a:off x="491540" y="537821"/>
            <a:ext cx="11406171" cy="6081088"/>
          </a:xfrm>
          <a:prstGeom prst="rect">
            <a:avLst/>
          </a:prstGeom>
        </p:spPr>
        <p:txBody>
          <a:bodyPr wrap="square">
            <a:spAutoFit/>
          </a:bodyPr>
          <a:lstStyle/>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Camillus of </a:t>
            </a:r>
            <a:r>
              <a:rPr lang="en-US" sz="3200" dirty="0" err="1">
                <a:latin typeface="Cambria Math" panose="02040503050406030204" pitchFamily="18" charset="0"/>
                <a:ea typeface="Cambria Math" panose="02040503050406030204" pitchFamily="18" charset="0"/>
                <a:cs typeface="Times New Roman" panose="02020603050405020304" pitchFamily="18" charset="0"/>
              </a:rPr>
              <a:t>Lellis</a:t>
            </a:r>
            <a:r>
              <a:rPr lang="en-US" sz="3200" dirty="0">
                <a:latin typeface="Cambria Math" panose="02040503050406030204" pitchFamily="18" charset="0"/>
                <a:ea typeface="Cambria Math" panose="02040503050406030204" pitchFamily="18" charset="0"/>
                <a:cs typeface="Times New Roman" panose="02020603050405020304" pitchFamily="18" charset="0"/>
              </a:rPr>
              <a: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Rene </a:t>
            </a:r>
            <a:r>
              <a:rPr lang="en-US" sz="3200" dirty="0" err="1">
                <a:latin typeface="Cambria Math" panose="02040503050406030204" pitchFamily="18" charset="0"/>
                <a:ea typeface="Cambria Math" panose="02040503050406030204" pitchFamily="18" charset="0"/>
                <a:cs typeface="Times New Roman" panose="02020603050405020304" pitchFamily="18" charset="0"/>
              </a:rPr>
              <a:t>Goupil</a:t>
            </a:r>
            <a:r>
              <a:rPr lang="en-US" sz="3200" dirty="0">
                <a:latin typeface="Cambria Math" panose="02040503050406030204" pitchFamily="18" charset="0"/>
                <a:ea typeface="Cambria Math" panose="02040503050406030204" pitchFamily="18" charset="0"/>
                <a:cs typeface="Times New Roman" panose="02020603050405020304" pitchFamily="18" charset="0"/>
              </a:rPr>
              <a: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Francis Xavier Cabrini;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Gianna Beretta </a:t>
            </a:r>
            <a:r>
              <a:rPr lang="en-US" sz="3200" dirty="0" err="1">
                <a:latin typeface="Cambria Math" panose="02040503050406030204" pitchFamily="18" charset="0"/>
                <a:ea typeface="Cambria Math" panose="02040503050406030204" pitchFamily="18" charset="0"/>
                <a:cs typeface="Times New Roman" panose="02020603050405020304" pitchFamily="18" charset="0"/>
              </a:rPr>
              <a:t>Molla</a:t>
            </a:r>
            <a:r>
              <a:rPr lang="en-US" sz="3200" dirty="0">
                <a:latin typeface="Cambria Math" panose="02040503050406030204" pitchFamily="18" charset="0"/>
                <a:ea typeface="Cambria Math" panose="02040503050406030204" pitchFamily="18" charset="0"/>
                <a:cs typeface="Times New Roman" panose="02020603050405020304" pitchFamily="18" charset="0"/>
              </a:rPr>
              <a: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Catherine of Siena;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Martin de </a:t>
            </a:r>
            <a:r>
              <a:rPr lang="en-US" sz="3200" dirty="0" err="1">
                <a:latin typeface="Cambria Math" panose="02040503050406030204" pitchFamily="18" charset="0"/>
                <a:ea typeface="Cambria Math" panose="02040503050406030204" pitchFamily="18" charset="0"/>
                <a:cs typeface="Times New Roman" panose="02020603050405020304" pitchFamily="18" charset="0"/>
              </a:rPr>
              <a:t>Porres</a:t>
            </a:r>
            <a:r>
              <a:rPr lang="en-US" sz="3200" dirty="0">
                <a:latin typeface="Cambria Math" panose="02040503050406030204" pitchFamily="18" charset="0"/>
                <a:ea typeface="Cambria Math" panose="02040503050406030204" pitchFamily="18" charset="0"/>
                <a:cs typeface="Times New Roman" panose="02020603050405020304" pitchFamily="18" charset="0"/>
              </a:rPr>
              <a: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i="1" dirty="0">
                <a:latin typeface="Cambria Math" panose="02040503050406030204" pitchFamily="18" charset="0"/>
                <a:ea typeface="Cambria Math" panose="02040503050406030204" pitchFamily="18" charset="0"/>
                <a:cs typeface="Times New Roman" panose="02020603050405020304" pitchFamily="18" charset="0"/>
              </a:rPr>
              <a:t> </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All you holy men and women</a:t>
            </a:r>
            <a:r>
              <a:rPr lang="en-US" sz="3200" i="1" dirty="0">
                <a:latin typeface="Cambria Math" panose="02040503050406030204" pitchFamily="18" charset="0"/>
                <a:ea typeface="Cambria Math" panose="02040503050406030204" pitchFamily="18" charset="0"/>
                <a:cs typeface="Times New Roman" panose="02020603050405020304" pitchFamily="18" charset="0"/>
              </a:rPr>
              <a:t>: 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Arial" panose="020B0604020202020204" pitchFamily="34"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8000"/>
              </a:lnSpc>
              <a:spcAft>
                <a:spcPts val="600"/>
              </a:spcAft>
            </a:pPr>
            <a:endParaRPr lang="en-US" sz="3600" dirty="0">
              <a:solidFill>
                <a:schemeClr val="bg1"/>
              </a:solidFill>
              <a:latin typeface="Cambria Math" panose="020405030504060302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F53A458E-3520-4891-AC72-8C87C3371AEB}"/>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Tree>
    <p:extLst>
      <p:ext uri="{BB962C8B-B14F-4D97-AF65-F5344CB8AC3E}">
        <p14:creationId xmlns:p14="http://schemas.microsoft.com/office/powerpoint/2010/main" val="11789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9A127E-83E9-4BD8-A46E-E8A682EBECCE}"/>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p:blipFill>
        <p:spPr>
          <a:xfrm>
            <a:off x="-472965" y="0"/>
            <a:ext cx="12664966" cy="7372536"/>
          </a:xfrm>
          <a:prstGeom prst="rect">
            <a:avLst/>
          </a:prstGeom>
        </p:spPr>
      </p:pic>
      <p:sp>
        <p:nvSpPr>
          <p:cNvPr id="5" name="Rectangle 4">
            <a:extLst>
              <a:ext uri="{FF2B5EF4-FFF2-40B4-BE49-F238E27FC236}">
                <a16:creationId xmlns:a16="http://schemas.microsoft.com/office/drawing/2014/main" id="{B07F3285-C551-4804-AB14-F0B23DFC1902}"/>
              </a:ext>
            </a:extLst>
          </p:cNvPr>
          <p:cNvSpPr/>
          <p:nvPr/>
        </p:nvSpPr>
        <p:spPr>
          <a:xfrm>
            <a:off x="491540" y="537821"/>
            <a:ext cx="11406171" cy="6081088"/>
          </a:xfrm>
          <a:prstGeom prst="rect">
            <a:avLst/>
          </a:prstGeom>
        </p:spPr>
        <p:txBody>
          <a:bodyPr wrap="square">
            <a:spAutoFit/>
          </a:bodyPr>
          <a:lstStyle/>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Brigid of Ireland;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Paul the Apostle;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Joseph </a:t>
            </a:r>
            <a:r>
              <a:rPr lang="en-US" sz="3200" dirty="0" err="1">
                <a:latin typeface="Cambria Math" panose="02040503050406030204" pitchFamily="18" charset="0"/>
                <a:ea typeface="Cambria Math" panose="02040503050406030204" pitchFamily="18" charset="0"/>
                <a:cs typeface="Times New Roman" panose="02020603050405020304" pitchFamily="18" charset="0"/>
              </a:rPr>
              <a:t>Moscati</a:t>
            </a:r>
            <a:r>
              <a:rPr lang="en-US" sz="3200" dirty="0">
                <a:latin typeface="Cambria Math" panose="02040503050406030204" pitchFamily="18" charset="0"/>
                <a:ea typeface="Cambria Math" panose="02040503050406030204" pitchFamily="18" charset="0"/>
                <a:cs typeface="Times New Roman" panose="02020603050405020304" pitchFamily="18" charset="0"/>
              </a:rPr>
              <a:t>;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John Francis Regis;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Margaret of Cortona;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Saint Margaret of Antioch;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i="1" dirty="0">
                <a:latin typeface="Cambria Math" panose="02040503050406030204" pitchFamily="18" charset="0"/>
                <a:ea typeface="Cambria Math" panose="02040503050406030204" pitchFamily="18" charset="0"/>
                <a:cs typeface="Times New Roman" panose="02020603050405020304" pitchFamily="18" charset="0"/>
              </a:rPr>
              <a:t> </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All you holy men and women</a:t>
            </a:r>
            <a:r>
              <a:rPr lang="en-US" sz="3200" i="1" dirty="0">
                <a:latin typeface="Cambria Math" panose="02040503050406030204" pitchFamily="18" charset="0"/>
                <a:ea typeface="Cambria Math" panose="02040503050406030204" pitchFamily="18" charset="0"/>
                <a:cs typeface="Times New Roman" panose="02020603050405020304" pitchFamily="18" charset="0"/>
              </a:rPr>
              <a:t>: 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Arial" panose="020B0604020202020204" pitchFamily="34"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8000"/>
              </a:lnSpc>
              <a:spcAft>
                <a:spcPts val="600"/>
              </a:spcAft>
            </a:pPr>
            <a:endParaRPr lang="en-US" sz="3600" dirty="0">
              <a:solidFill>
                <a:schemeClr val="bg1"/>
              </a:solidFill>
              <a:latin typeface="Cambria Math" panose="020405030504060302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F53A458E-3520-4891-AC72-8C87C3371AEB}"/>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Tree>
    <p:extLst>
      <p:ext uri="{BB962C8B-B14F-4D97-AF65-F5344CB8AC3E}">
        <p14:creationId xmlns:p14="http://schemas.microsoft.com/office/powerpoint/2010/main" val="2428116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9A127E-83E9-4BD8-A46E-E8A682EBECCE}"/>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p:blipFill>
        <p:spPr>
          <a:xfrm>
            <a:off x="-472965" y="0"/>
            <a:ext cx="12664966" cy="7372536"/>
          </a:xfrm>
          <a:prstGeom prst="rect">
            <a:avLst/>
          </a:prstGeom>
        </p:spPr>
      </p:pic>
      <p:sp>
        <p:nvSpPr>
          <p:cNvPr id="5" name="Rectangle 4">
            <a:extLst>
              <a:ext uri="{FF2B5EF4-FFF2-40B4-BE49-F238E27FC236}">
                <a16:creationId xmlns:a16="http://schemas.microsoft.com/office/drawing/2014/main" id="{B07F3285-C551-4804-AB14-F0B23DFC1902}"/>
              </a:ext>
            </a:extLst>
          </p:cNvPr>
          <p:cNvSpPr/>
          <p:nvPr/>
        </p:nvSpPr>
        <p:spPr>
          <a:xfrm>
            <a:off x="491540" y="537821"/>
            <a:ext cx="11406171" cy="6542112"/>
          </a:xfrm>
          <a:prstGeom prst="rect">
            <a:avLst/>
          </a:prstGeom>
        </p:spPr>
        <p:txBody>
          <a:bodyPr wrap="square">
            <a:spAutoFit/>
          </a:bodyPr>
          <a:lstStyle/>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endParaRPr lang="en-US" sz="32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[insert name of the departed here]; </a:t>
            </a:r>
            <a:r>
              <a:rPr lang="en-US" sz="3200" i="1" dirty="0">
                <a:latin typeface="Cambria Math" panose="02040503050406030204" pitchFamily="18" charset="0"/>
                <a:ea typeface="Cambria Math" panose="02040503050406030204" pitchFamily="18" charset="0"/>
                <a:cs typeface="Times New Roman" panose="02020603050405020304" pitchFamily="18" charset="0"/>
              </a:rPr>
              <a:t>pray for us.</a:t>
            </a:r>
          </a:p>
          <a:p>
            <a:pPr>
              <a:lnSpc>
                <a:spcPct val="107000"/>
              </a:lnSpc>
              <a:spcAft>
                <a:spcPts val="600"/>
              </a:spcAft>
            </a:pPr>
            <a:endParaRPr lang="en-US" sz="3200" i="1"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200" dirty="0">
                <a:latin typeface="Cambria Math" panose="02040503050406030204" pitchFamily="18" charset="0"/>
                <a:ea typeface="Cambria Math" panose="02040503050406030204" pitchFamily="18" charset="0"/>
                <a:cs typeface="Times New Roman" panose="02020603050405020304" pitchFamily="18" charset="0"/>
              </a:rPr>
              <a:t>Eternal rest grant unto them, Oh Lord;                                                           </a:t>
            </a:r>
            <a:r>
              <a:rPr lang="en-US" sz="3200" i="1" dirty="0">
                <a:latin typeface="Cambria Math" panose="02040503050406030204" pitchFamily="18" charset="0"/>
                <a:ea typeface="Cambria Math" panose="02040503050406030204" pitchFamily="18" charset="0"/>
                <a:cs typeface="Times New Roman" panose="02020603050405020304" pitchFamily="18" charset="0"/>
              </a:rPr>
              <a:t>And may perpetual light shine upon them</a:t>
            </a:r>
            <a:r>
              <a:rPr lang="en-US" sz="3200" dirty="0">
                <a:latin typeface="Cambria Math" panose="02040503050406030204" pitchFamily="18" charset="0"/>
                <a:ea typeface="Cambria Math" panose="02040503050406030204" pitchFamily="18" charset="0"/>
                <a:cs typeface="Times New Roman" panose="02020603050405020304" pitchFamily="18" charset="0"/>
              </a:rPr>
              <a:t>.</a:t>
            </a:r>
          </a:p>
          <a:p>
            <a:pPr>
              <a:lnSpc>
                <a:spcPct val="107000"/>
              </a:lnSpc>
              <a:spcAft>
                <a:spcPts val="600"/>
              </a:spcAft>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8000"/>
              </a:lnSpc>
              <a:spcAft>
                <a:spcPts val="600"/>
              </a:spcAft>
            </a:pPr>
            <a:endParaRPr lang="en-US" sz="3600" dirty="0">
              <a:solidFill>
                <a:schemeClr val="bg1"/>
              </a:solidFill>
              <a:latin typeface="Cambria Math" panose="02040503050406030204" pitchFamily="18" charset="0"/>
              <a:ea typeface="Cambria Math" panose="02040503050406030204" pitchFamily="18" charset="0"/>
            </a:endParaRPr>
          </a:p>
        </p:txBody>
      </p:sp>
      <p:sp>
        <p:nvSpPr>
          <p:cNvPr id="4" name="TextBox 3">
            <a:extLst>
              <a:ext uri="{FF2B5EF4-FFF2-40B4-BE49-F238E27FC236}">
                <a16:creationId xmlns:a16="http://schemas.microsoft.com/office/drawing/2014/main" id="{F53A458E-3520-4891-AC72-8C87C3371AEB}"/>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Tree>
    <p:extLst>
      <p:ext uri="{BB962C8B-B14F-4D97-AF65-F5344CB8AC3E}">
        <p14:creationId xmlns:p14="http://schemas.microsoft.com/office/powerpoint/2010/main" val="3305385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85965" y="2540921"/>
            <a:ext cx="6703779" cy="3700814"/>
          </a:xfrm>
          <a:prstGeom prst="rect">
            <a:avLst/>
          </a:prstGeom>
        </p:spPr>
        <p:txBody>
          <a:bodyPr vert="horz" lIns="91440" tIns="45720" rIns="91440" bIns="45720" rtlCol="0" anchor="b">
            <a:noAutofit/>
          </a:bodyPr>
          <a:lstStyle/>
          <a:p>
            <a:pPr>
              <a:lnSpc>
                <a:spcPct val="107000"/>
              </a:lnSpc>
              <a:spcAft>
                <a:spcPts val="600"/>
              </a:spcAft>
            </a:pPr>
            <a:r>
              <a:rPr lang="en-US" sz="3200" b="1" dirty="0">
                <a:latin typeface="Cambria Math" panose="02040503050406030204" pitchFamily="18" charset="0"/>
                <a:ea typeface="Cambria Math" panose="02040503050406030204" pitchFamily="18" charset="0"/>
                <a:cs typeface="Times New Roman" panose="02020603050405020304" pitchFamily="18" charset="0"/>
              </a:rPr>
              <a:t>Leader</a:t>
            </a:r>
            <a:r>
              <a:rPr lang="en-US" sz="3200" dirty="0">
                <a:latin typeface="Cambria Math" panose="02040503050406030204" pitchFamily="18" charset="0"/>
                <a:ea typeface="Cambria Math" panose="02040503050406030204" pitchFamily="18" charset="0"/>
                <a:cs typeface="Times New Roman" panose="02020603050405020304" pitchFamily="18" charset="0"/>
              </a:rPr>
              <a:t>: May the souls of the faithful departed, through the mercy of God, rest in peace.</a:t>
            </a:r>
          </a:p>
          <a:p>
            <a:pPr>
              <a:lnSpc>
                <a:spcPct val="107000"/>
              </a:lnSpc>
              <a:spcAft>
                <a:spcPts val="600"/>
              </a:spcAft>
            </a:pPr>
            <a:r>
              <a:rPr lang="en-US" sz="3200" b="1" dirty="0">
                <a:latin typeface="Cambria Math" panose="02040503050406030204" pitchFamily="18" charset="0"/>
                <a:ea typeface="Cambria Math" panose="02040503050406030204" pitchFamily="18" charset="0"/>
                <a:cs typeface="Times New Roman" panose="02020603050405020304" pitchFamily="18" charset="0"/>
              </a:rPr>
              <a:t>ALL</a:t>
            </a:r>
            <a:r>
              <a:rPr lang="en-US" sz="3200" dirty="0">
                <a:latin typeface="Cambria Math" panose="02040503050406030204" pitchFamily="18" charset="0"/>
                <a:ea typeface="Cambria Math" panose="02040503050406030204" pitchFamily="18" charset="0"/>
                <a:cs typeface="Times New Roman" panose="02020603050405020304" pitchFamily="18" charset="0"/>
              </a:rPr>
              <a:t>: Amen.</a:t>
            </a:r>
          </a:p>
          <a:p>
            <a:pPr>
              <a:lnSpc>
                <a:spcPct val="107000"/>
              </a:lnSpc>
              <a:spcAft>
                <a:spcPts val="600"/>
              </a:spcAft>
            </a:pPr>
            <a:r>
              <a:rPr lang="en-US" sz="3200" b="1" dirty="0">
                <a:latin typeface="Cambria Math" panose="02040503050406030204" pitchFamily="18" charset="0"/>
                <a:ea typeface="Cambria Math" panose="02040503050406030204" pitchFamily="18" charset="0"/>
                <a:cs typeface="Times New Roman" panose="02020603050405020304" pitchFamily="18" charset="0"/>
              </a:rPr>
              <a:t>Leader</a:t>
            </a:r>
            <a:r>
              <a:rPr lang="en-US" sz="3200" dirty="0">
                <a:latin typeface="Cambria Math" panose="02040503050406030204" pitchFamily="18" charset="0"/>
                <a:ea typeface="Cambria Math" panose="02040503050406030204" pitchFamily="18" charset="0"/>
                <a:cs typeface="Times New Roman" panose="02020603050405020304" pitchFamily="18" charset="0"/>
              </a:rPr>
              <a:t>: Having invoked the intercession of those who have gone before us, and aware that we, too, can always come to God ourselves in prayer, let us pray:</a:t>
            </a: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170521318"/>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85966" y="2877156"/>
            <a:ext cx="6372924" cy="3700814"/>
          </a:xfrm>
          <a:prstGeom prst="rect">
            <a:avLst/>
          </a:prstGeom>
        </p:spPr>
        <p:txBody>
          <a:bodyPr vert="horz" lIns="91440" tIns="45720" rIns="91440" bIns="45720" rtlCol="0" anchor="b">
            <a:noAutofit/>
          </a:bodyPr>
          <a:lstStyle/>
          <a:p>
            <a:pPr>
              <a:lnSpc>
                <a:spcPct val="107000"/>
              </a:lnSpc>
              <a:spcAft>
                <a:spcPts val="600"/>
              </a:spcAft>
            </a:pPr>
            <a:r>
              <a:rPr lang="en-US" sz="3000" b="1" dirty="0">
                <a:latin typeface="Cambria Math" panose="02040503050406030204" pitchFamily="18" charset="0"/>
                <a:ea typeface="Cambria Math" panose="02040503050406030204" pitchFamily="18" charset="0"/>
                <a:cs typeface="Times New Roman" panose="02020603050405020304" pitchFamily="18" charset="0"/>
              </a:rPr>
              <a:t>ALL:  Our Father, who art in heaven, hallowed be thy name; thy kingdom come; thy will be done on earth as it is in heaven. </a:t>
            </a:r>
            <a:endParaRPr lang="en-US" sz="30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000" b="1" dirty="0">
                <a:latin typeface="Cambria Math" panose="02040503050406030204" pitchFamily="18" charset="0"/>
                <a:ea typeface="Cambria Math" panose="02040503050406030204" pitchFamily="18" charset="0"/>
                <a:cs typeface="Times New Roman" panose="02020603050405020304" pitchFamily="18" charset="0"/>
              </a:rPr>
              <a:t>Give us this day our daily bread; and forgive us our trespasses as we forgive those who trespass against us; and lead us not into temptation, but deliver us from evil.</a:t>
            </a:r>
            <a:endParaRPr lang="en-US" sz="30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000" b="1" dirty="0">
                <a:latin typeface="Cambria Math" panose="02040503050406030204" pitchFamily="18" charset="0"/>
                <a:ea typeface="Cambria Math" panose="02040503050406030204" pitchFamily="18" charset="0"/>
                <a:cs typeface="Times New Roman" panose="02020603050405020304" pitchFamily="18" charset="0"/>
              </a:rPr>
              <a:t>For the kingdom, the power and the glory are yours, now and for ever. </a:t>
            </a:r>
            <a:endParaRPr lang="en-US" sz="30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03317378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96983" y="2311163"/>
            <a:ext cx="6758863" cy="3700814"/>
          </a:xfrm>
          <a:prstGeom prst="rect">
            <a:avLst/>
          </a:prstGeom>
        </p:spPr>
        <p:txBody>
          <a:bodyPr vert="horz" lIns="91440" tIns="45720" rIns="91440" bIns="45720" rtlCol="0" anchor="b">
            <a:noAutofit/>
          </a:bodyPr>
          <a:lstStyle/>
          <a:p>
            <a:pPr lvl="0"/>
            <a:r>
              <a:rPr lang="en-US" sz="2400" b="1" dirty="0">
                <a:solidFill>
                  <a:prstClr val="black"/>
                </a:solidFill>
                <a:latin typeface="Cambria Math" panose="02040503050406030204" pitchFamily="18" charset="0"/>
                <a:ea typeface="Cambria Math" panose="02040503050406030204" pitchFamily="18" charset="0"/>
              </a:rPr>
              <a:t>Closing prayer and final blessing</a:t>
            </a:r>
            <a:endParaRPr lang="en-US" sz="2400" dirty="0">
              <a:solidFill>
                <a:prstClr val="black"/>
              </a:solidFill>
              <a:latin typeface="Cambria Math" panose="02040503050406030204" pitchFamily="18" charset="0"/>
              <a:ea typeface="Cambria Math" panose="02040503050406030204" pitchFamily="18" charset="0"/>
            </a:endParaRPr>
          </a:p>
          <a:p>
            <a:pPr lvl="0"/>
            <a:r>
              <a:rPr lang="en-US" sz="3200" b="1" dirty="0">
                <a:solidFill>
                  <a:prstClr val="black"/>
                </a:solidFill>
                <a:latin typeface="Cambria Math" panose="02040503050406030204" pitchFamily="18" charset="0"/>
                <a:ea typeface="Cambria Math" panose="02040503050406030204" pitchFamily="18" charset="0"/>
              </a:rPr>
              <a:t>Leader:</a:t>
            </a:r>
            <a:r>
              <a:rPr lang="en-US" sz="3200" dirty="0">
                <a:solidFill>
                  <a:prstClr val="black"/>
                </a:solidFill>
                <a:latin typeface="Cambria Math" panose="02040503050406030204" pitchFamily="18" charset="0"/>
                <a:ea typeface="Cambria Math" panose="02040503050406030204" pitchFamily="18" charset="0"/>
              </a:rPr>
              <a:t> Let us bow our heads and pray for God’s blessing:</a:t>
            </a:r>
          </a:p>
          <a:p>
            <a:pPr lvl="0"/>
            <a:endParaRPr lang="en-US" sz="3200" b="1" dirty="0">
              <a:solidFill>
                <a:prstClr val="black"/>
              </a:solidFill>
              <a:latin typeface="Cambria Math" panose="02040503050406030204" pitchFamily="18" charset="0"/>
              <a:ea typeface="Cambria Math" panose="02040503050406030204" pitchFamily="18" charset="0"/>
            </a:endParaRPr>
          </a:p>
          <a:p>
            <a:pPr lvl="0"/>
            <a:r>
              <a:rPr lang="en-US" sz="2400" b="1" dirty="0">
                <a:solidFill>
                  <a:prstClr val="black"/>
                </a:solidFill>
                <a:latin typeface="Cambria Math" panose="02040503050406030204" pitchFamily="18" charset="0"/>
                <a:ea typeface="Cambria Math" panose="02040503050406030204" pitchFamily="18" charset="0"/>
              </a:rPr>
              <a:t>Collect</a:t>
            </a:r>
          </a:p>
          <a:p>
            <a:pPr lvl="0"/>
            <a:r>
              <a:rPr lang="en-US" sz="3200" dirty="0">
                <a:solidFill>
                  <a:prstClr val="black"/>
                </a:solidFill>
                <a:latin typeface="Cambria Math" panose="02040503050406030204" pitchFamily="18" charset="0"/>
                <a:ea typeface="Cambria Math" panose="02040503050406030204" pitchFamily="18" charset="0"/>
              </a:rPr>
              <a:t>May the peace of God, which is beyond all understanding,</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keep our hearts and minds</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in the knowledge and love of God</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and of his Son, our Lord Jesus Christ.</a:t>
            </a:r>
            <a:br>
              <a:rPr lang="en-US" sz="3200" dirty="0">
                <a:solidFill>
                  <a:prstClr val="black"/>
                </a:solidFill>
                <a:latin typeface="Cambria Math" panose="02040503050406030204" pitchFamily="18" charset="0"/>
                <a:ea typeface="Cambria Math" panose="02040503050406030204" pitchFamily="18" charset="0"/>
              </a:rPr>
            </a:br>
            <a:endParaRPr lang="en-US" sz="600" dirty="0">
              <a:solidFill>
                <a:prstClr val="black"/>
              </a:solidFill>
              <a:latin typeface="Cambria Math" panose="02040503050406030204" pitchFamily="18" charset="0"/>
              <a:ea typeface="Cambria Math" panose="02040503050406030204" pitchFamily="18" charset="0"/>
            </a:endParaRPr>
          </a:p>
          <a:p>
            <a:pPr lvl="0"/>
            <a:r>
              <a:rPr lang="en-US" sz="3200" b="1" dirty="0">
                <a:solidFill>
                  <a:prstClr val="black"/>
                </a:solidFill>
                <a:latin typeface="Cambria Math" panose="02040503050406030204" pitchFamily="18" charset="0"/>
                <a:ea typeface="Cambria Math" panose="02040503050406030204" pitchFamily="18" charset="0"/>
              </a:rPr>
              <a:t>ALL</a:t>
            </a:r>
            <a:r>
              <a:rPr lang="en-US" sz="3200" dirty="0">
                <a:solidFill>
                  <a:prstClr val="black"/>
                </a:solidFill>
                <a:latin typeface="Cambria Math" panose="02040503050406030204" pitchFamily="18" charset="0"/>
                <a:ea typeface="Cambria Math" panose="02040503050406030204" pitchFamily="18" charset="0"/>
              </a:rPr>
              <a:t>:  Amen</a:t>
            </a:r>
            <a:r>
              <a:rPr lang="en-US" sz="2800" b="1" dirty="0">
                <a:solidFill>
                  <a:prstClr val="black"/>
                </a:solidFill>
                <a:latin typeface="Cambria Math" panose="02040503050406030204" pitchFamily="18" charset="0"/>
                <a:ea typeface="Cambria Math" panose="02040503050406030204" pitchFamily="18" charset="0"/>
              </a:rPr>
              <a:t>.</a:t>
            </a: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9789472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564233" y="2569289"/>
            <a:ext cx="7983005" cy="3700814"/>
          </a:xfrm>
          <a:prstGeom prst="rect">
            <a:avLst/>
          </a:prstGeom>
        </p:spPr>
        <p:txBody>
          <a:bodyPr vert="horz" lIns="91440" tIns="45720" rIns="91440" bIns="45720" rtlCol="0" anchor="b">
            <a:noAutofit/>
          </a:bodyPr>
          <a:lstStyle/>
          <a:p>
            <a:pPr lvl="0"/>
            <a:r>
              <a:rPr lang="en-US" sz="3200" b="1" dirty="0">
                <a:solidFill>
                  <a:prstClr val="black"/>
                </a:solidFill>
                <a:latin typeface="Cambria Math" panose="02040503050406030204" pitchFamily="18" charset="0"/>
                <a:ea typeface="Cambria Math" panose="02040503050406030204" pitchFamily="18" charset="0"/>
              </a:rPr>
              <a:t>Leader</a:t>
            </a:r>
            <a:r>
              <a:rPr lang="en-US" sz="3200" dirty="0">
                <a:solidFill>
                  <a:prstClr val="black"/>
                </a:solidFill>
                <a:latin typeface="Cambria Math" panose="02040503050406030204" pitchFamily="18" charset="0"/>
                <a:ea typeface="Cambria Math" panose="02040503050406030204" pitchFamily="18" charset="0"/>
              </a:rPr>
              <a:t>:</a:t>
            </a:r>
          </a:p>
          <a:p>
            <a:pPr lvl="0"/>
            <a:r>
              <a:rPr lang="en-US" sz="3200" dirty="0">
                <a:solidFill>
                  <a:prstClr val="black"/>
                </a:solidFill>
                <a:latin typeface="Cambria Math" panose="02040503050406030204" pitchFamily="18" charset="0"/>
                <a:ea typeface="Cambria Math" panose="02040503050406030204" pitchFamily="18" charset="0"/>
              </a:rPr>
              <a:t>May the love of God and the peace of the Lord Jesus Christ bless and console us</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and gently wipe every tear from our eyes:</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in the name of the Father,</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and of the Son, and of the Holy Spirit.</a:t>
            </a:r>
            <a:br>
              <a:rPr lang="en-US" sz="3200" dirty="0">
                <a:solidFill>
                  <a:prstClr val="black"/>
                </a:solidFill>
                <a:latin typeface="Cambria Math" panose="02040503050406030204" pitchFamily="18" charset="0"/>
                <a:ea typeface="Cambria Math" panose="02040503050406030204" pitchFamily="18" charset="0"/>
              </a:rPr>
            </a:br>
            <a:endParaRPr lang="en-US" sz="600" dirty="0">
              <a:solidFill>
                <a:prstClr val="black"/>
              </a:solidFill>
              <a:latin typeface="Cambria Math" panose="02040503050406030204" pitchFamily="18" charset="0"/>
              <a:ea typeface="Cambria Math" panose="02040503050406030204" pitchFamily="18" charset="0"/>
            </a:endParaRPr>
          </a:p>
          <a:p>
            <a:pPr lvl="0"/>
            <a:r>
              <a:rPr lang="en-US" sz="3200" b="1" dirty="0">
                <a:solidFill>
                  <a:prstClr val="black"/>
                </a:solidFill>
                <a:latin typeface="Cambria Math" panose="02040503050406030204" pitchFamily="18" charset="0"/>
                <a:ea typeface="Cambria Math" panose="02040503050406030204" pitchFamily="18" charset="0"/>
              </a:rPr>
              <a:t>ALL</a:t>
            </a:r>
            <a:r>
              <a:rPr lang="en-US" sz="3200" dirty="0">
                <a:solidFill>
                  <a:prstClr val="black"/>
                </a:solidFill>
                <a:latin typeface="Cambria Math" panose="02040503050406030204" pitchFamily="18" charset="0"/>
                <a:ea typeface="Cambria Math" panose="02040503050406030204" pitchFamily="18" charset="0"/>
              </a:rPr>
              <a:t>: Amen</a:t>
            </a:r>
            <a:r>
              <a:rPr lang="en-US" sz="3200" b="1" dirty="0">
                <a:solidFill>
                  <a:prstClr val="black"/>
                </a:solidFill>
                <a:latin typeface="Cambria Math" panose="02040503050406030204" pitchFamily="18" charset="0"/>
                <a:ea typeface="Cambria Math" panose="02040503050406030204" pitchFamily="18" charset="0"/>
              </a:rPr>
              <a:t>.</a:t>
            </a:r>
            <a:r>
              <a:rPr lang="en-US" sz="3200" dirty="0">
                <a:solidFill>
                  <a:prstClr val="black"/>
                </a:solidFill>
                <a:latin typeface="Cambria Math" panose="02040503050406030204" pitchFamily="18" charset="0"/>
                <a:ea typeface="Cambria Math" panose="02040503050406030204" pitchFamily="18" charset="0"/>
              </a:rPr>
              <a:t/>
            </a:r>
            <a:br>
              <a:rPr lang="en-US" sz="3200" dirty="0">
                <a:solidFill>
                  <a:prstClr val="black"/>
                </a:solidFill>
                <a:latin typeface="Cambria Math" panose="02040503050406030204" pitchFamily="18" charset="0"/>
                <a:ea typeface="Cambria Math" panose="02040503050406030204" pitchFamily="18" charset="0"/>
              </a:rPr>
            </a:br>
            <a:endParaRPr lang="en-US" sz="3200" dirty="0">
              <a:solidFill>
                <a:prstClr val="black"/>
              </a:solidFill>
              <a:latin typeface="Cambria Math" panose="02040503050406030204" pitchFamily="18" charset="0"/>
              <a:ea typeface="Cambria Math" panose="02040503050406030204" pitchFamily="18" charset="0"/>
            </a:endParaRPr>
          </a:p>
          <a:p>
            <a:pPr lvl="0"/>
            <a:r>
              <a:rPr lang="en-US" sz="3200" b="1" dirty="0">
                <a:solidFill>
                  <a:prstClr val="black"/>
                </a:solidFill>
                <a:latin typeface="Cambria Math" panose="02040503050406030204" pitchFamily="18" charset="0"/>
                <a:ea typeface="Cambria Math" panose="02040503050406030204" pitchFamily="18" charset="0"/>
              </a:rPr>
              <a:t>Leader</a:t>
            </a:r>
            <a:r>
              <a:rPr lang="en-US" sz="3200" dirty="0">
                <a:solidFill>
                  <a:prstClr val="black"/>
                </a:solidFill>
                <a:latin typeface="Cambria Math" panose="02040503050406030204" pitchFamily="18" charset="0"/>
                <a:ea typeface="Cambria Math" panose="02040503050406030204" pitchFamily="18" charset="0"/>
              </a:rPr>
              <a:t>:</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Go in the peace of Christ.</a:t>
            </a:r>
            <a:br>
              <a:rPr lang="en-US" sz="3200" dirty="0">
                <a:solidFill>
                  <a:prstClr val="black"/>
                </a:solidFill>
                <a:latin typeface="Cambria Math" panose="02040503050406030204" pitchFamily="18" charset="0"/>
                <a:ea typeface="Cambria Math" panose="02040503050406030204" pitchFamily="18" charset="0"/>
              </a:rPr>
            </a:br>
            <a:r>
              <a:rPr lang="en-US" sz="3200" dirty="0">
                <a:solidFill>
                  <a:prstClr val="black"/>
                </a:solidFill>
                <a:latin typeface="Cambria Math" panose="02040503050406030204" pitchFamily="18" charset="0"/>
                <a:ea typeface="Cambria Math" panose="02040503050406030204" pitchFamily="18" charset="0"/>
              </a:rPr>
              <a:t>R. </a:t>
            </a:r>
            <a:r>
              <a:rPr lang="en-US" sz="3200" b="1" dirty="0">
                <a:solidFill>
                  <a:prstClr val="black"/>
                </a:solidFill>
                <a:latin typeface="Cambria Math" panose="02040503050406030204" pitchFamily="18" charset="0"/>
                <a:ea typeface="Cambria Math" panose="02040503050406030204" pitchFamily="18" charset="0"/>
              </a:rPr>
              <a:t>Thanks be to God.</a:t>
            </a:r>
            <a:endParaRPr lang="en-US" sz="3200" dirty="0">
              <a:solidFill>
                <a:prstClr val="black"/>
              </a:solidFill>
              <a:latin typeface="Cambria Math" panose="02040503050406030204" pitchFamily="18" charset="0"/>
              <a:ea typeface="Cambria Math" panose="02040503050406030204" pitchFamily="18" charset="0"/>
            </a:endParaRPr>
          </a:p>
          <a:p>
            <a:pPr lvl="0"/>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71798369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74951" y="2162757"/>
            <a:ext cx="6696082" cy="3700814"/>
          </a:xfrm>
          <a:prstGeom prst="rect">
            <a:avLst/>
          </a:prstGeom>
        </p:spPr>
        <p:txBody>
          <a:bodyPr vert="horz" lIns="91440" tIns="45720" rIns="91440" bIns="45720" rtlCol="0" anchor="b">
            <a:noAutofit/>
          </a:bodyPr>
          <a:lstStyle/>
          <a:p>
            <a:pPr>
              <a:spcAft>
                <a:spcPts val="800"/>
              </a:spcAft>
            </a:pPr>
            <a:r>
              <a:rPr lang="en-US" sz="3200" b="1" dirty="0">
                <a:latin typeface="Cambria Math" panose="02040503050406030204" pitchFamily="18" charset="0"/>
                <a:ea typeface="Cambria Math" panose="02040503050406030204" pitchFamily="18" charset="0"/>
              </a:rPr>
              <a:t>Leader</a:t>
            </a:r>
            <a:r>
              <a:rPr lang="en-US" sz="3200" dirty="0">
                <a:latin typeface="Cambria Math" panose="02040503050406030204" pitchFamily="18" charset="0"/>
                <a:ea typeface="Cambria Math" panose="02040503050406030204" pitchFamily="18" charset="0"/>
              </a:rPr>
              <a:t>: In the name of the Father, and of the Son, and of the Holy Spirit</a:t>
            </a:r>
          </a:p>
          <a:p>
            <a:pPr>
              <a:spcAft>
                <a:spcPts val="800"/>
              </a:spcAft>
            </a:pPr>
            <a:r>
              <a:rPr lang="en-US" sz="3200" b="1" dirty="0">
                <a:latin typeface="Cambria Math" panose="02040503050406030204" pitchFamily="18" charset="0"/>
                <a:ea typeface="Cambria Math" panose="02040503050406030204" pitchFamily="18" charset="0"/>
              </a:rPr>
              <a:t>ALL</a:t>
            </a:r>
            <a:r>
              <a:rPr lang="en-US" sz="3200" dirty="0">
                <a:latin typeface="Cambria Math" panose="02040503050406030204" pitchFamily="18" charset="0"/>
                <a:ea typeface="Cambria Math" panose="02040503050406030204" pitchFamily="18" charset="0"/>
              </a:rPr>
              <a:t>: Amen.</a:t>
            </a:r>
          </a:p>
          <a:p>
            <a:pPr>
              <a:spcAft>
                <a:spcPts val="800"/>
              </a:spcAft>
            </a:pPr>
            <a:r>
              <a:rPr lang="en-US" sz="3200" b="1" dirty="0">
                <a:latin typeface="Cambria Math" panose="02040503050406030204" pitchFamily="18" charset="0"/>
                <a:ea typeface="Cambria Math" panose="02040503050406030204" pitchFamily="18" charset="0"/>
              </a:rPr>
              <a:t>Leader</a:t>
            </a:r>
            <a:r>
              <a:rPr lang="en-US" sz="3200" dirty="0">
                <a:latin typeface="Cambria Math" panose="02040503050406030204" pitchFamily="18" charset="0"/>
                <a:ea typeface="Cambria Math" panose="02040503050406030204" pitchFamily="18" charset="0"/>
              </a:rPr>
              <a:t>: The grace of our Lord Jesus Christ, the love of God, and the communion of the Holy Spirit be with you all. </a:t>
            </a:r>
          </a:p>
          <a:p>
            <a:pPr>
              <a:spcAft>
                <a:spcPts val="800"/>
              </a:spcAft>
            </a:pPr>
            <a:r>
              <a:rPr lang="en-US" sz="3200" b="1" dirty="0">
                <a:latin typeface="Cambria Math" panose="02040503050406030204" pitchFamily="18" charset="0"/>
                <a:ea typeface="Cambria Math" panose="02040503050406030204" pitchFamily="18" charset="0"/>
              </a:rPr>
              <a:t>ALL</a:t>
            </a:r>
            <a:r>
              <a:rPr lang="en-US" sz="3200" dirty="0">
                <a:latin typeface="Cambria Math" panose="02040503050406030204" pitchFamily="18" charset="0"/>
                <a:ea typeface="Cambria Math" panose="02040503050406030204" pitchFamily="18" charset="0"/>
              </a:rPr>
              <a:t>: And with your spirit. </a:t>
            </a:r>
          </a:p>
          <a:p>
            <a:pPr>
              <a:spcAft>
                <a:spcPts val="800"/>
              </a:spcAft>
            </a:pPr>
            <a:endParaRPr lang="en-US" sz="24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61232301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666039" y="2048318"/>
            <a:ext cx="7361742" cy="3700814"/>
          </a:xfrm>
          <a:prstGeom prst="rect">
            <a:avLst/>
          </a:prstGeom>
        </p:spPr>
        <p:txBody>
          <a:bodyPr vert="horz" lIns="91440" tIns="45720" rIns="91440" bIns="45720" rtlCol="0" anchor="b">
            <a:noAutofit/>
          </a:bodyPr>
          <a:lstStyle/>
          <a:p>
            <a:pPr>
              <a:spcAft>
                <a:spcPts val="800"/>
              </a:spcAft>
            </a:pPr>
            <a:r>
              <a:rPr lang="en-US" sz="2800" b="1" dirty="0">
                <a:latin typeface="Cambria Math" panose="02040503050406030204" pitchFamily="18" charset="0"/>
                <a:ea typeface="Cambria Math" panose="02040503050406030204" pitchFamily="18" charset="0"/>
              </a:rPr>
              <a:t>Leader</a:t>
            </a:r>
            <a:r>
              <a:rPr lang="en-US" sz="2800" dirty="0">
                <a:latin typeface="Cambria Math" panose="02040503050406030204" pitchFamily="18" charset="0"/>
                <a:ea typeface="Cambria Math" panose="02040503050406030204" pitchFamily="18" charset="0"/>
              </a:rPr>
              <a:t>: Brothers and sisters, we gather this day to honor our colleagues who have lost their lives in service to their vocation. We mourn their passing deeply, and know that, while there are no words for the suffering we have endured as a community, you know what is written on our hearts. As such, we seek to memorialize the sacrifice of these members of our community we have lost and to celebrate their lives lived for others. I invite you to bow your heads and pray together with me …</a:t>
            </a:r>
          </a:p>
        </p:txBody>
      </p:sp>
    </p:spTree>
    <p:extLst>
      <p:ext uri="{BB962C8B-B14F-4D97-AF65-F5344CB8AC3E}">
        <p14:creationId xmlns:p14="http://schemas.microsoft.com/office/powerpoint/2010/main" val="129216047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141307" y="2344807"/>
            <a:ext cx="8050692" cy="3700814"/>
          </a:xfrm>
          <a:prstGeom prst="rect">
            <a:avLst/>
          </a:prstGeom>
        </p:spPr>
        <p:txBody>
          <a:bodyPr vert="horz" lIns="91440" tIns="45720" rIns="91440" bIns="45720" rtlCol="0" anchor="b">
            <a:noAutofit/>
          </a:bodyPr>
          <a:lstStyle/>
          <a:p>
            <a:pPr>
              <a:lnSpc>
                <a:spcPct val="107000"/>
              </a:lnSpc>
              <a:spcBef>
                <a:spcPts val="1200"/>
              </a:spcBef>
              <a:spcAft>
                <a:spcPts val="600"/>
              </a:spcAft>
            </a:pPr>
            <a:r>
              <a:rPr lang="en-US" sz="2400" b="1" dirty="0">
                <a:latin typeface="Cambria Math" panose="02040503050406030204" pitchFamily="18" charset="0"/>
                <a:ea typeface="Cambria Math" panose="02040503050406030204" pitchFamily="18" charset="0"/>
                <a:cs typeface="Times New Roman" panose="02020603050405020304" pitchFamily="18" charset="0"/>
              </a:rPr>
              <a:t>Collect</a:t>
            </a: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100" b="1"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Leader</a:t>
            </a: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a:t>
            </a:r>
            <a:endParaRPr lang="en-US" sz="31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Lord God, </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you are attentive to the voice of our pleading.</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Let us find in your Son</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comfort in our sadness,</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certainty in our doubt,</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and courage to live through this season.</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Make our faith strong</a:t>
            </a:r>
            <a:b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b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through Christ our Lord.</a:t>
            </a:r>
            <a:endParaRPr lang="en-US" sz="3100"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3100" b="1"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ALL</a:t>
            </a:r>
            <a:r>
              <a:rPr lang="en-US" sz="3100" dirty="0">
                <a:solidFill>
                  <a:srgbClr val="333333"/>
                </a:solidFill>
                <a:latin typeface="Cambria Math" panose="02040503050406030204" pitchFamily="18" charset="0"/>
                <a:ea typeface="Cambria Math" panose="02040503050406030204" pitchFamily="18" charset="0"/>
                <a:cs typeface="Times New Roman" panose="02020603050405020304" pitchFamily="18" charset="0"/>
              </a:rPr>
              <a:t>: Amen.</a:t>
            </a:r>
            <a:endParaRPr lang="en-US" sz="31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5593662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2964983" y="2615648"/>
            <a:ext cx="9134818" cy="3700814"/>
          </a:xfrm>
          <a:prstGeom prst="rect">
            <a:avLst/>
          </a:prstGeom>
        </p:spPr>
        <p:txBody>
          <a:bodyPr vert="horz" lIns="91440" tIns="45720" rIns="91440" bIns="45720" rtlCol="0" anchor="b">
            <a:noAutofit/>
          </a:bodyPr>
          <a:lstStyle/>
          <a:p>
            <a:pPr>
              <a:lnSpc>
                <a:spcPct val="107000"/>
              </a:lnSpc>
              <a:spcBef>
                <a:spcPts val="1200"/>
              </a:spcBef>
              <a:spcAft>
                <a:spcPts val="600"/>
              </a:spcAft>
            </a:pPr>
            <a:r>
              <a:rPr lang="en-US" b="1" dirty="0">
                <a:latin typeface="Cambria Math" panose="02040503050406030204" pitchFamily="18" charset="0"/>
                <a:ea typeface="Cambria Math" panose="02040503050406030204" pitchFamily="18" charset="0"/>
                <a:cs typeface="Times New Roman" panose="02020603050405020304" pitchFamily="18" charset="0"/>
              </a:rPr>
              <a:t>Reading: </a:t>
            </a:r>
            <a:r>
              <a:rPr lang="en-US" i="1" dirty="0">
                <a:latin typeface="Cambria Math" panose="02040503050406030204" pitchFamily="18" charset="0"/>
                <a:ea typeface="Cambria Math" panose="02040503050406030204" pitchFamily="18" charset="0"/>
                <a:cs typeface="Times New Roman" panose="02020603050405020304" pitchFamily="18" charset="0"/>
              </a:rPr>
              <a:t>Wisdom 3: 1-3, 7-9</a:t>
            </a:r>
            <a:endParaRPr lang="en-US" dirty="0">
              <a:latin typeface="Cambria Math" panose="02040503050406030204" pitchFamily="18" charset="0"/>
              <a:ea typeface="Cambria Math" panose="02040503050406030204" pitchFamily="18" charset="0"/>
              <a:cs typeface="Times New Roman" panose="02020603050405020304" pitchFamily="18" charset="0"/>
            </a:endParaRPr>
          </a:p>
          <a:p>
            <a:pPr>
              <a:lnSpc>
                <a:spcPct val="107000"/>
              </a:lnSpc>
              <a:spcAft>
                <a:spcPts val="600"/>
              </a:spcAft>
            </a:pPr>
            <a:r>
              <a:rPr lang="en-US" sz="2400" dirty="0">
                <a:latin typeface="Cambria Math" panose="02040503050406030204" pitchFamily="18" charset="0"/>
                <a:ea typeface="Cambria Math" panose="02040503050406030204" pitchFamily="18" charset="0"/>
                <a:cs typeface="Times New Roman" panose="02020603050405020304" pitchFamily="18" charset="0"/>
              </a:rPr>
              <a:t>A reading from the book of Wisdom:</a:t>
            </a:r>
          </a:p>
          <a:p>
            <a:pPr marL="182880" marR="0">
              <a:lnSpc>
                <a:spcPct val="107000"/>
              </a:lnSpc>
              <a:spcBef>
                <a:spcPts val="0"/>
              </a:spcBef>
              <a:spcAft>
                <a:spcPts val="600"/>
              </a:spcAft>
            </a:pPr>
            <a:r>
              <a:rPr lang="en-US" sz="2400" dirty="0">
                <a:latin typeface="Cambria Math" panose="02040503050406030204" pitchFamily="18" charset="0"/>
                <a:ea typeface="Cambria Math" panose="02040503050406030204" pitchFamily="18" charset="0"/>
                <a:cs typeface="Times New Roman" panose="02020603050405020304" pitchFamily="18" charset="0"/>
              </a:rPr>
              <a:t>“The souls of the righteous are in the hand of God, and no torment shall touch them. They seemed, in the view of the foolish, to be dead; and their passing away was thought an affliction and their going forth from us, utter destruction. But they are in peace. </a:t>
            </a:r>
          </a:p>
          <a:p>
            <a:pPr marL="182880" marR="0">
              <a:lnSpc>
                <a:spcPct val="107000"/>
              </a:lnSpc>
              <a:spcBef>
                <a:spcPts val="0"/>
              </a:spcBef>
              <a:spcAft>
                <a:spcPts val="600"/>
              </a:spcAft>
            </a:pPr>
            <a:r>
              <a:rPr lang="en-US" sz="2400" dirty="0">
                <a:latin typeface="Cambria Math" panose="02040503050406030204" pitchFamily="18" charset="0"/>
                <a:ea typeface="Cambria Math" panose="02040503050406030204" pitchFamily="18" charset="0"/>
                <a:cs typeface="Times New Roman" panose="02020603050405020304" pitchFamily="18" charset="0"/>
              </a:rPr>
              <a:t>In the time of their judgment they shall shine and dart about as sparks through stubble; They shall judge nations and rule over peoples, and the LORD shall be their King forever. </a:t>
            </a:r>
          </a:p>
          <a:p>
            <a:pPr marL="182880" marR="0">
              <a:lnSpc>
                <a:spcPct val="107000"/>
              </a:lnSpc>
              <a:spcBef>
                <a:spcPts val="0"/>
              </a:spcBef>
              <a:spcAft>
                <a:spcPts val="600"/>
              </a:spcAft>
            </a:pPr>
            <a:r>
              <a:rPr lang="en-US" sz="2400" dirty="0">
                <a:latin typeface="Cambria Math" panose="02040503050406030204" pitchFamily="18" charset="0"/>
                <a:ea typeface="Cambria Math" panose="02040503050406030204" pitchFamily="18" charset="0"/>
                <a:cs typeface="Times New Roman" panose="02020603050405020304" pitchFamily="18" charset="0"/>
              </a:rPr>
              <a:t>Those who trust in him shall understand truth, and the faithful shall abide with him in love: Because grace and mercy are with his holy ones, and his care is with the elect.”</a:t>
            </a:r>
          </a:p>
          <a:p>
            <a:pPr>
              <a:lnSpc>
                <a:spcPct val="107000"/>
              </a:lnSpc>
              <a:spcBef>
                <a:spcPts val="1200"/>
              </a:spcBef>
              <a:spcAft>
                <a:spcPts val="600"/>
              </a:spcAft>
            </a:pPr>
            <a:r>
              <a:rPr lang="en-US" sz="2400" dirty="0">
                <a:latin typeface="Cambria Math" panose="02040503050406030204" pitchFamily="18" charset="0"/>
                <a:ea typeface="Cambria Math" panose="02040503050406030204" pitchFamily="18" charset="0"/>
                <a:cs typeface="Times New Roman" panose="02020603050405020304" pitchFamily="18" charset="0"/>
              </a:rPr>
              <a:t>The Word of the Lord</a:t>
            </a:r>
          </a:p>
          <a:p>
            <a:pPr>
              <a:lnSpc>
                <a:spcPct val="107000"/>
              </a:lnSpc>
              <a:spcAft>
                <a:spcPts val="600"/>
              </a:spcAft>
            </a:pPr>
            <a:r>
              <a:rPr lang="en-US" sz="2400" b="1" dirty="0">
                <a:latin typeface="Cambria Math" panose="02040503050406030204" pitchFamily="18" charset="0"/>
                <a:ea typeface="Cambria Math" panose="02040503050406030204" pitchFamily="18" charset="0"/>
                <a:cs typeface="Times New Roman" panose="02020603050405020304" pitchFamily="18" charset="0"/>
              </a:rPr>
              <a:t>ALL</a:t>
            </a:r>
            <a:r>
              <a:rPr lang="en-US" sz="2400" dirty="0">
                <a:latin typeface="Cambria Math" panose="02040503050406030204" pitchFamily="18" charset="0"/>
                <a:ea typeface="Cambria Math" panose="02040503050406030204" pitchFamily="18" charset="0"/>
                <a:cs typeface="Times New Roman" panose="02020603050405020304" pitchFamily="18" charset="0"/>
              </a:rPr>
              <a:t>: Thanks be to God.</a:t>
            </a:r>
          </a:p>
        </p:txBody>
      </p:sp>
    </p:spTree>
    <p:extLst>
      <p:ext uri="{BB962C8B-B14F-4D97-AF65-F5344CB8AC3E}">
        <p14:creationId xmlns:p14="http://schemas.microsoft.com/office/powerpoint/2010/main" val="341650833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57531" y="2844105"/>
            <a:ext cx="6467072" cy="3700814"/>
          </a:xfrm>
          <a:prstGeom prst="rect">
            <a:avLst/>
          </a:prstGeom>
        </p:spPr>
        <p:txBody>
          <a:bodyPr vert="horz" lIns="91440" tIns="45720" rIns="91440" bIns="45720" rtlCol="0" anchor="b">
            <a:noAutofit/>
          </a:bodyPr>
          <a:lstStyle/>
          <a:p>
            <a:r>
              <a:rPr lang="en-US" sz="2800" b="1" dirty="0">
                <a:latin typeface="Cambria Math" panose="02040503050406030204" pitchFamily="18" charset="0"/>
                <a:ea typeface="Cambria Math" panose="02040503050406030204" pitchFamily="18" charset="0"/>
              </a:rPr>
              <a:t>Psalm: </a:t>
            </a:r>
            <a:r>
              <a:rPr lang="en-US" sz="2800" i="1" dirty="0">
                <a:latin typeface="Cambria Math" panose="02040503050406030204" pitchFamily="18" charset="0"/>
                <a:ea typeface="Cambria Math" panose="02040503050406030204" pitchFamily="18" charset="0"/>
              </a:rPr>
              <a:t>Psalm 121 </a:t>
            </a:r>
            <a:endParaRPr lang="en-US" sz="2800" dirty="0">
              <a:latin typeface="Cambria Math" panose="02040503050406030204" pitchFamily="18" charset="0"/>
              <a:ea typeface="Cambria Math" panose="02040503050406030204" pitchFamily="18" charset="0"/>
            </a:endParaRPr>
          </a:p>
          <a:p>
            <a:r>
              <a:rPr lang="en-US" sz="2800" i="1" dirty="0">
                <a:latin typeface="Cambria Math" panose="02040503050406030204" pitchFamily="18" charset="0"/>
                <a:ea typeface="Cambria Math" panose="02040503050406030204" pitchFamily="18" charset="0"/>
              </a:rPr>
              <a:t>Side 1:</a:t>
            </a:r>
            <a:endParaRPr lang="en-US" sz="2800" dirty="0">
              <a:latin typeface="Cambria Math" panose="02040503050406030204" pitchFamily="18" charset="0"/>
              <a:ea typeface="Cambria Math" panose="02040503050406030204" pitchFamily="18" charset="0"/>
            </a:endParaRPr>
          </a:p>
          <a:p>
            <a:r>
              <a:rPr lang="en-US" sz="2800" dirty="0">
                <a:latin typeface="Cambria Math" panose="02040503050406030204" pitchFamily="18" charset="0"/>
                <a:ea typeface="Cambria Math" panose="02040503050406030204" pitchFamily="18" charset="0"/>
              </a:rPr>
              <a:t>I lift up my eyes to the mountains;</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from where shall come my help?</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My help shall come from the LORD,</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who made heaven and earth.</a:t>
            </a:r>
          </a:p>
          <a:p>
            <a:r>
              <a:rPr lang="en-US" sz="2800" baseline="30000" dirty="0">
                <a:latin typeface="Cambria Math" panose="02040503050406030204" pitchFamily="18" charset="0"/>
                <a:ea typeface="Cambria Math" panose="02040503050406030204" pitchFamily="18" charset="0"/>
              </a:rPr>
              <a:t> </a:t>
            </a:r>
            <a:endParaRPr lang="en-US" sz="2800" dirty="0">
              <a:latin typeface="Cambria Math" panose="02040503050406030204" pitchFamily="18" charset="0"/>
              <a:ea typeface="Cambria Math" panose="02040503050406030204" pitchFamily="18" charset="0"/>
            </a:endParaRPr>
          </a:p>
          <a:p>
            <a:r>
              <a:rPr lang="en-US" sz="2800" i="1" dirty="0">
                <a:latin typeface="Cambria Math" panose="02040503050406030204" pitchFamily="18" charset="0"/>
                <a:ea typeface="Cambria Math" panose="02040503050406030204" pitchFamily="18" charset="0"/>
              </a:rPr>
              <a:t>Side 2:</a:t>
            </a:r>
            <a:endParaRPr lang="en-US" sz="2800" dirty="0">
              <a:latin typeface="Cambria Math" panose="02040503050406030204" pitchFamily="18" charset="0"/>
              <a:ea typeface="Cambria Math" panose="02040503050406030204" pitchFamily="18" charset="0"/>
            </a:endParaRPr>
          </a:p>
          <a:p>
            <a:r>
              <a:rPr lang="en-US" sz="2800" dirty="0">
                <a:latin typeface="Cambria Math" panose="02040503050406030204" pitchFamily="18" charset="0"/>
                <a:ea typeface="Cambria Math" panose="02040503050406030204" pitchFamily="18" charset="0"/>
              </a:rPr>
              <a:t>He will keep your foot from stumbling.</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Your guard will never slumber.</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No, he sleeps not nor slumbers,</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Israel’s guard.</a:t>
            </a:r>
          </a:p>
          <a:p>
            <a:r>
              <a:rPr lang="en-US" sz="2800" baseline="30000" dirty="0">
                <a:latin typeface="Cambria Math" panose="02040503050406030204" pitchFamily="18" charset="0"/>
                <a:ea typeface="Cambria Math" panose="02040503050406030204" pitchFamily="18" charset="0"/>
              </a:rPr>
              <a:t> </a:t>
            </a:r>
            <a:endParaRPr lang="en-US" sz="2800" dirty="0">
              <a:latin typeface="Cambria Math" panose="02040503050406030204" pitchFamily="18" charset="0"/>
              <a:ea typeface="Cambria Math" panose="02040503050406030204" pitchFamily="18" charset="0"/>
            </a:endParaRP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91048262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849957" y="1975694"/>
            <a:ext cx="8381654" cy="3700814"/>
          </a:xfrm>
          <a:prstGeom prst="rect">
            <a:avLst/>
          </a:prstGeom>
        </p:spPr>
        <p:txBody>
          <a:bodyPr vert="horz" lIns="91440" tIns="45720" rIns="91440" bIns="45720" rtlCol="0" anchor="b">
            <a:noAutofit/>
          </a:bodyPr>
          <a:lstStyle/>
          <a:p>
            <a:r>
              <a:rPr lang="en-US" sz="2800" i="1" dirty="0">
                <a:latin typeface="Cambria Math" panose="02040503050406030204" pitchFamily="18" charset="0"/>
                <a:ea typeface="Cambria Math" panose="02040503050406030204" pitchFamily="18" charset="0"/>
              </a:rPr>
              <a:t>Side 1:</a:t>
            </a:r>
            <a:endParaRPr lang="en-US" sz="2800" dirty="0">
              <a:latin typeface="Cambria Math" panose="02040503050406030204" pitchFamily="18" charset="0"/>
              <a:ea typeface="Cambria Math" panose="02040503050406030204" pitchFamily="18" charset="0"/>
            </a:endParaRPr>
          </a:p>
          <a:p>
            <a:r>
              <a:rPr lang="en-US" sz="2800" dirty="0">
                <a:latin typeface="Cambria Math" panose="02040503050406030204" pitchFamily="18" charset="0"/>
                <a:ea typeface="Cambria Math" panose="02040503050406030204" pitchFamily="18" charset="0"/>
              </a:rPr>
              <a:t>The LORD your guard, the LORD your shade</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at your right hand.</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By day the sun shall not smite you,</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nor the moon in the night.</a:t>
            </a:r>
          </a:p>
          <a:p>
            <a:endParaRPr lang="en-US" sz="2800" i="1" dirty="0">
              <a:latin typeface="Cambria Math" panose="02040503050406030204" pitchFamily="18" charset="0"/>
              <a:ea typeface="Cambria Math" panose="02040503050406030204" pitchFamily="18" charset="0"/>
            </a:endParaRPr>
          </a:p>
          <a:p>
            <a:r>
              <a:rPr lang="en-US" sz="2800" i="1" dirty="0">
                <a:latin typeface="Cambria Math" panose="02040503050406030204" pitchFamily="18" charset="0"/>
                <a:ea typeface="Cambria Math" panose="02040503050406030204" pitchFamily="18" charset="0"/>
              </a:rPr>
              <a:t>Side 2:</a:t>
            </a:r>
            <a:endParaRPr lang="en-US" sz="2800" dirty="0">
              <a:latin typeface="Cambria Math" panose="02040503050406030204" pitchFamily="18" charset="0"/>
              <a:ea typeface="Cambria Math" panose="02040503050406030204" pitchFamily="18" charset="0"/>
            </a:endParaRPr>
          </a:p>
          <a:p>
            <a:r>
              <a:rPr lang="en-US" sz="2800" dirty="0">
                <a:latin typeface="Cambria Math" panose="02040503050406030204" pitchFamily="18" charset="0"/>
                <a:ea typeface="Cambria Math" panose="02040503050406030204" pitchFamily="18" charset="0"/>
              </a:rPr>
              <a:t>The LORD will guard you from evil;</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he will guard your soul.</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The LORD will guard your going and coming,</a:t>
            </a:r>
          </a:p>
          <a:p>
            <a:r>
              <a:rPr lang="en-US" sz="2800" baseline="30000" dirty="0">
                <a:latin typeface="Cambria Math" panose="02040503050406030204" pitchFamily="18" charset="0"/>
                <a:ea typeface="Cambria Math" panose="02040503050406030204" pitchFamily="18" charset="0"/>
              </a:rPr>
              <a:t> </a:t>
            </a:r>
            <a:r>
              <a:rPr lang="en-US" sz="2800" dirty="0">
                <a:latin typeface="Cambria Math" panose="02040503050406030204" pitchFamily="18" charset="0"/>
                <a:ea typeface="Cambria Math" panose="02040503050406030204" pitchFamily="18" charset="0"/>
              </a:rPr>
              <a:t>both now and forever.</a:t>
            </a: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56740670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3493355" y="2938887"/>
            <a:ext cx="8381654" cy="3700814"/>
          </a:xfrm>
          <a:prstGeom prst="rect">
            <a:avLst/>
          </a:prstGeom>
        </p:spPr>
        <p:txBody>
          <a:bodyPr vert="horz" lIns="91440" tIns="45720" rIns="91440" bIns="45720" rtlCol="0" anchor="b">
            <a:noAutofit/>
          </a:bodyPr>
          <a:lstStyle/>
          <a:p>
            <a:r>
              <a:rPr lang="en-US" sz="2400" b="1" dirty="0">
                <a:latin typeface="Cambria Math" panose="02040503050406030204" pitchFamily="18" charset="0"/>
                <a:ea typeface="Cambria Math" panose="02040503050406030204" pitchFamily="18" charset="0"/>
              </a:rPr>
              <a:t>GOSPEL: </a:t>
            </a:r>
            <a:r>
              <a:rPr lang="en-US" sz="2400" i="1" dirty="0">
                <a:latin typeface="Cambria Math" panose="02040503050406030204" pitchFamily="18" charset="0"/>
                <a:ea typeface="Cambria Math" panose="02040503050406030204" pitchFamily="18" charset="0"/>
              </a:rPr>
              <a:t>John 15: 12-17</a:t>
            </a:r>
            <a:endParaRPr lang="en-US" sz="2400" dirty="0">
              <a:latin typeface="Cambria Math" panose="02040503050406030204" pitchFamily="18" charset="0"/>
              <a:ea typeface="Cambria Math" panose="02040503050406030204" pitchFamily="18" charset="0"/>
            </a:endParaRPr>
          </a:p>
          <a:p>
            <a:r>
              <a:rPr lang="en-US" sz="2400" dirty="0">
                <a:latin typeface="Cambria Math" panose="02040503050406030204" pitchFamily="18" charset="0"/>
                <a:ea typeface="Cambria Math" panose="02040503050406030204" pitchFamily="18" charset="0"/>
              </a:rPr>
              <a:t>A reading from the holy Gospel according to John:</a:t>
            </a:r>
          </a:p>
          <a:p>
            <a:endParaRPr lang="en-US" sz="1200" i="1" dirty="0">
              <a:latin typeface="Cambria Math" panose="02040503050406030204" pitchFamily="18" charset="0"/>
              <a:ea typeface="Cambria Math" panose="02040503050406030204" pitchFamily="18" charset="0"/>
            </a:endParaRPr>
          </a:p>
          <a:p>
            <a:r>
              <a:rPr lang="en-US" sz="2400" dirty="0">
                <a:latin typeface="Cambria Math" panose="02040503050406030204" pitchFamily="18" charset="0"/>
                <a:ea typeface="Cambria Math" panose="02040503050406030204" pitchFamily="18" charset="0"/>
              </a:rPr>
              <a:t>“This is my commandment: love one another as I love you. No one has greater love than this, to lay down one’s life for one’s friends. You are my friends if you do what I command you. I no longer call you slaves, because a slave does not know what his master is doing. I have called you friends, because I have told you everything I have heard from my Father. It was not you who chose me, but I who chose you and appointed you to go and bear fruit that will remain, so that whatever you ask the Father in my name he may give you. This I command you: love one another.”</a:t>
            </a:r>
          </a:p>
          <a:p>
            <a:endParaRPr lang="en-US" sz="2400" dirty="0">
              <a:latin typeface="Cambria Math" panose="02040503050406030204" pitchFamily="18" charset="0"/>
              <a:ea typeface="Cambria Math" panose="02040503050406030204" pitchFamily="18" charset="0"/>
            </a:endParaRPr>
          </a:p>
          <a:p>
            <a:r>
              <a:rPr lang="en-US" sz="2400" dirty="0">
                <a:latin typeface="Cambria Math" panose="02040503050406030204" pitchFamily="18" charset="0"/>
                <a:ea typeface="Cambria Math" panose="02040503050406030204" pitchFamily="18" charset="0"/>
              </a:rPr>
              <a:t>The Gospel of the Lord.</a:t>
            </a:r>
          </a:p>
          <a:p>
            <a:r>
              <a:rPr lang="en-US" sz="2400" b="1" dirty="0">
                <a:latin typeface="Cambria Math" panose="02040503050406030204" pitchFamily="18" charset="0"/>
                <a:ea typeface="Cambria Math" panose="02040503050406030204" pitchFamily="18" charset="0"/>
              </a:rPr>
              <a:t>ALL</a:t>
            </a:r>
            <a:r>
              <a:rPr lang="en-US" sz="2400" dirty="0">
                <a:latin typeface="Cambria Math" panose="02040503050406030204" pitchFamily="18" charset="0"/>
                <a:ea typeface="Cambria Math" panose="02040503050406030204" pitchFamily="18" charset="0"/>
              </a:rPr>
              <a:t>: Praise to you Lord Jesus Christ.</a:t>
            </a: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87010160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278E53E-F618-446A-9B05-82AB0F40D85D}"/>
              </a:ext>
            </a:extLst>
          </p:cNvPr>
          <p:cNvSpPr txBox="1"/>
          <p:nvPr/>
        </p:nvSpPr>
        <p:spPr>
          <a:xfrm>
            <a:off x="4973713" y="797811"/>
            <a:ext cx="6372924" cy="3700814"/>
          </a:xfrm>
          <a:prstGeom prst="rect">
            <a:avLst/>
          </a:prstGeom>
        </p:spPr>
        <p:txBody>
          <a:bodyPr vert="horz" lIns="91440" tIns="45720" rIns="91440" bIns="45720" rtlCol="0" anchor="b">
            <a:noAutofit/>
          </a:bodyPr>
          <a:lstStyle/>
          <a:p>
            <a:r>
              <a:rPr lang="en-US" sz="2800" i="1" dirty="0">
                <a:latin typeface="Cambria Math" panose="02040503050406030204" pitchFamily="18" charset="0"/>
                <a:ea typeface="Cambria Math" panose="02040503050406030204" pitchFamily="18" charset="0"/>
              </a:rPr>
              <a:t>[optional]</a:t>
            </a:r>
            <a:r>
              <a:rPr lang="en-US" sz="2800" b="1" dirty="0">
                <a:latin typeface="Cambria Math" panose="02040503050406030204" pitchFamily="18" charset="0"/>
                <a:ea typeface="Cambria Math" panose="02040503050406030204" pitchFamily="18" charset="0"/>
              </a:rPr>
              <a:t> Reflection</a:t>
            </a:r>
          </a:p>
          <a:p>
            <a:endParaRPr lang="en-US" sz="1200" dirty="0">
              <a:latin typeface="Cambria Math" panose="02040503050406030204" pitchFamily="18" charset="0"/>
              <a:ea typeface="Cambria Math" panose="02040503050406030204" pitchFamily="18" charset="0"/>
            </a:endParaRPr>
          </a:p>
          <a:p>
            <a:r>
              <a:rPr lang="en-US" sz="2800" dirty="0">
                <a:latin typeface="Cambria Math" panose="02040503050406030204" pitchFamily="18" charset="0"/>
                <a:ea typeface="Cambria Math" panose="02040503050406030204" pitchFamily="18" charset="0"/>
              </a:rPr>
              <a:t>The leader is invited to craft a brief reflection based on the readings and the experience of trauma, loss and resilience their community has collectively faced. </a:t>
            </a:r>
          </a:p>
          <a:p>
            <a:pPr>
              <a:lnSpc>
                <a:spcPct val="107000"/>
              </a:lnSpc>
              <a:spcAft>
                <a:spcPts val="600"/>
              </a:spcAft>
            </a:pPr>
            <a:endParaRPr lang="en-US" sz="2400" dirty="0">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12707592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1414</Words>
  <Application>Microsoft Office PowerPoint</Application>
  <PresentationFormat>Widescreen</PresentationFormat>
  <Paragraphs>117</Paragraphs>
  <Slides>18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Calibri</vt:lpstr>
      <vt:lpstr>Calibri Light</vt:lpstr>
      <vt:lpstr>Cambria Math</vt:lpstr>
      <vt:lpstr>Times New Roman</vt:lpstr>
      <vt:lpstr>ヒラギノ角ゴ Pro W3</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Danette Thompson</dc:creator>
  <cp:lastModifiedBy>Ken Mayo</cp:lastModifiedBy>
  <cp:revision>9</cp:revision>
  <dcterms:created xsi:type="dcterms:W3CDTF">2020-04-24T14:22:20Z</dcterms:created>
  <dcterms:modified xsi:type="dcterms:W3CDTF">2020-05-07T19:18:46Z</dcterms:modified>
</cp:coreProperties>
</file>