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05" d="100"/>
          <a:sy n="105"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D8E4-2395-46A3-A785-9BFF69533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9215A-7A65-4D34-91FB-2176C2FCB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996460-A5D4-4DA8-92F7-8657E58E8400}"/>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AFA4B68A-F983-474C-B221-465FA89C7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25B8D-42FD-4809-A353-C5855CB27471}"/>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09241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FA8B-3A79-4270-8E3C-C5770E1E07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3520D-8168-4BAB-B287-F91ECED680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E995D-A488-4D77-9058-814769AFE8DB}"/>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CA1BFB95-A28B-4956-A218-FA402704C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D1297-A50B-4411-9E3C-045CF7980653}"/>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31924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31494-08F4-4918-9241-B458C347E1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6D4EB-45BF-43EE-86B0-651FBD349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1FBD-5537-4BB7-837E-0D53EAFDCD6A}"/>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11781A35-56F6-436F-825E-2C8067E5A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1BEEB-06DF-4D88-AABD-9DD02CA64EB0}"/>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422703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7A57-CB8F-4B4C-A804-621ED8BE4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9C7E5-0391-4AA6-B6F1-25399D485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8FAB1-76A3-401D-B0CA-FCF920E96FED}"/>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43F66859-2027-4215-A1EA-66C27BD66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5E532-3559-49EE-9D30-DD27078EE902}"/>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409349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9703-6C1E-4858-93E7-B857AB6E2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2ACFF4-72EE-4E9F-9EC8-ED2E300C7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D9829-01FA-4387-A08F-37DCE9C17067}"/>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A86A61E5-D18E-43F0-9E70-61F7EC09D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86340-CAEB-4064-A675-D257167FEB4F}"/>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26427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2846-9CB8-4353-A5DC-F4FE29289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49804-B280-492F-B52E-A57AE0AA8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C1FCC-348F-4032-BB0E-BA6915C6D3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B8DBF6-EDE0-43D7-B1CB-A6C55050174A}"/>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6" name="Footer Placeholder 5">
            <a:extLst>
              <a:ext uri="{FF2B5EF4-FFF2-40B4-BE49-F238E27FC236}">
                <a16:creationId xmlns:a16="http://schemas.microsoft.com/office/drawing/2014/main" id="{22DF8F0F-D2FE-4ED3-8F3A-CE55F2633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C7088-BB83-4C5D-B011-678D9EEF0612}"/>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89276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71A2-84D1-43A8-AE1F-C2D5F988D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89065-3D0C-4596-AA52-626E0D481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896472-43A9-425E-BA1A-3E41AC5868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5AE68-0CB9-46B2-97A2-68E541AA6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7F41B-6D76-4491-AB83-D6D32BBAD2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32440-0212-4F2E-A389-BBC4247D1599}"/>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8" name="Footer Placeholder 7">
            <a:extLst>
              <a:ext uri="{FF2B5EF4-FFF2-40B4-BE49-F238E27FC236}">
                <a16:creationId xmlns:a16="http://schemas.microsoft.com/office/drawing/2014/main" id="{9F6967C2-ADD6-410E-857F-C43DA7D97D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B53B4-F481-49EC-8394-9E1493F5AE65}"/>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99223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FB54-2E91-45AA-962B-CA931C422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481D41-CF21-4F72-9566-1FB0BE394AF6}"/>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4" name="Footer Placeholder 3">
            <a:extLst>
              <a:ext uri="{FF2B5EF4-FFF2-40B4-BE49-F238E27FC236}">
                <a16:creationId xmlns:a16="http://schemas.microsoft.com/office/drawing/2014/main" id="{790D38F9-2F0A-4A67-8811-F2162D9E5E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C2E8F-123B-4DA2-A85B-3E17E4E025EB}"/>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44897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248A5-E31E-4E19-BAF6-A51FDB89F864}"/>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3" name="Footer Placeholder 2">
            <a:extLst>
              <a:ext uri="{FF2B5EF4-FFF2-40B4-BE49-F238E27FC236}">
                <a16:creationId xmlns:a16="http://schemas.microsoft.com/office/drawing/2014/main" id="{AC71F496-17FC-4900-B620-AA635F4D8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54FD5D-5B31-450F-8B86-1465E90A62BE}"/>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334118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CCDE-4CCC-4131-A286-AB86AC60E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44E94F-954A-4D71-AEED-00CA48ED8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7418E-C052-41EF-AA03-BA84761D8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2BA86-A4D4-495A-B0F0-2CD74061BD18}"/>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6" name="Footer Placeholder 5">
            <a:extLst>
              <a:ext uri="{FF2B5EF4-FFF2-40B4-BE49-F238E27FC236}">
                <a16:creationId xmlns:a16="http://schemas.microsoft.com/office/drawing/2014/main" id="{7127F379-98BA-4225-89C2-8A2853CD0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C28A3-9546-4D60-8447-F9CF881F21EF}"/>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91523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BB-8793-46C4-9384-2C37C1C80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2D9055-1E39-44CD-BDF0-B5B4D40E1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FD984-E719-4785-8D57-6C223A4AD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72FBE-D1A5-4CC9-A041-593EB6917BE9}"/>
              </a:ext>
            </a:extLst>
          </p:cNvPr>
          <p:cNvSpPr>
            <a:spLocks noGrp="1"/>
          </p:cNvSpPr>
          <p:nvPr>
            <p:ph type="dt" sz="half" idx="10"/>
          </p:nvPr>
        </p:nvSpPr>
        <p:spPr/>
        <p:txBody>
          <a:bodyPr/>
          <a:lstStyle/>
          <a:p>
            <a:fld id="{6850293B-6856-49CA-AA4A-75519A4CC068}" type="datetimeFigureOut">
              <a:rPr lang="en-US" smtClean="0"/>
              <a:t>3/10/2021</a:t>
            </a:fld>
            <a:endParaRPr lang="en-US"/>
          </a:p>
        </p:txBody>
      </p:sp>
      <p:sp>
        <p:nvSpPr>
          <p:cNvPr id="6" name="Footer Placeholder 5">
            <a:extLst>
              <a:ext uri="{FF2B5EF4-FFF2-40B4-BE49-F238E27FC236}">
                <a16:creationId xmlns:a16="http://schemas.microsoft.com/office/drawing/2014/main" id="{5FAA1455-88EC-40C3-AC27-B2A36AF9C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1F8EE-B57B-4CEE-8754-7449A27BA4C6}"/>
              </a:ext>
            </a:extLst>
          </p:cNvPr>
          <p:cNvSpPr>
            <a:spLocks noGrp="1"/>
          </p:cNvSpPr>
          <p:nvPr>
            <p:ph type="sldNum" sz="quarter" idx="12"/>
          </p:nvPr>
        </p:nvSpPr>
        <p:spPr/>
        <p:txBody>
          <a:bodyPr/>
          <a:lstStyle/>
          <a:p>
            <a:fld id="{D0EAB1FD-B930-470F-9969-B4E9CBFA1A8E}" type="slidenum">
              <a:rPr lang="en-US" smtClean="0"/>
              <a:t>‹#›</a:t>
            </a:fld>
            <a:endParaRPr lang="en-US"/>
          </a:p>
        </p:txBody>
      </p:sp>
    </p:spTree>
    <p:extLst>
      <p:ext uri="{BB962C8B-B14F-4D97-AF65-F5344CB8AC3E}">
        <p14:creationId xmlns:p14="http://schemas.microsoft.com/office/powerpoint/2010/main" val="278053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5736C-997D-4058-ABF3-212744C07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B58BB-BC79-4395-B728-AD088E1EA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75573-1CF3-48B5-A2B6-27F3CCC65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0293B-6856-49CA-AA4A-75519A4CC068}" type="datetimeFigureOut">
              <a:rPr lang="en-US" smtClean="0"/>
              <a:t>3/10/2021</a:t>
            </a:fld>
            <a:endParaRPr lang="en-US"/>
          </a:p>
        </p:txBody>
      </p:sp>
      <p:sp>
        <p:nvSpPr>
          <p:cNvPr id="5" name="Footer Placeholder 4">
            <a:extLst>
              <a:ext uri="{FF2B5EF4-FFF2-40B4-BE49-F238E27FC236}">
                <a16:creationId xmlns:a16="http://schemas.microsoft.com/office/drawing/2014/main" id="{593C1A10-E18C-4EB5-904C-927E5C3EE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D13613-AF8C-4138-AFB5-C2F8026BC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AB1FD-B930-470F-9969-B4E9CBFA1A8E}" type="slidenum">
              <a:rPr lang="en-US" smtClean="0"/>
              <a:t>‹#›</a:t>
            </a:fld>
            <a:endParaRPr lang="en-US"/>
          </a:p>
        </p:txBody>
      </p:sp>
    </p:spTree>
    <p:extLst>
      <p:ext uri="{BB962C8B-B14F-4D97-AF65-F5344CB8AC3E}">
        <p14:creationId xmlns:p14="http://schemas.microsoft.com/office/powerpoint/2010/main" val="280848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seedling&#10;&#10;Description automatically generated with medium confidence">
            <a:extLst>
              <a:ext uri="{FF2B5EF4-FFF2-40B4-BE49-F238E27FC236}">
                <a16:creationId xmlns:a16="http://schemas.microsoft.com/office/drawing/2014/main" id="{C332E0F3-27AC-4AA8-8737-47E883E63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2CDFAEF-7EB2-4414-BE11-55A8C84F2D6A}"/>
              </a:ext>
            </a:extLst>
          </p:cNvPr>
          <p:cNvSpPr txBox="1"/>
          <p:nvPr/>
        </p:nvSpPr>
        <p:spPr>
          <a:xfrm>
            <a:off x="359764" y="419725"/>
            <a:ext cx="6237805" cy="646331"/>
          </a:xfrm>
          <a:prstGeom prst="rect">
            <a:avLst/>
          </a:prstGeom>
          <a:noFill/>
        </p:spPr>
        <p:txBody>
          <a:bodyPr wrap="square" rtlCol="0">
            <a:spAutoFit/>
          </a:bodyPr>
          <a:lstStyle/>
          <a:p>
            <a:r>
              <a:rPr lang="en-US" sz="3600" b="1" dirty="0">
                <a:solidFill>
                  <a:schemeClr val="bg1"/>
                </a:solidFill>
                <a:latin typeface="Arial Rounded MT Bold" panose="020F0704030504030204" pitchFamily="34" charset="0"/>
              </a:rPr>
              <a:t>A Reflection for Earth Day</a:t>
            </a:r>
          </a:p>
        </p:txBody>
      </p:sp>
      <p:sp>
        <p:nvSpPr>
          <p:cNvPr id="7" name="TextBox 6">
            <a:extLst>
              <a:ext uri="{FF2B5EF4-FFF2-40B4-BE49-F238E27FC236}">
                <a16:creationId xmlns:a16="http://schemas.microsoft.com/office/drawing/2014/main" id="{0F6F2597-28FA-4CC3-A5C6-5FB858624B79}"/>
              </a:ext>
            </a:extLst>
          </p:cNvPr>
          <p:cNvSpPr txBox="1"/>
          <p:nvPr/>
        </p:nvSpPr>
        <p:spPr>
          <a:xfrm>
            <a:off x="7397496" y="305068"/>
            <a:ext cx="4187061" cy="6247864"/>
          </a:xfrm>
          <a:prstGeom prst="rect">
            <a:avLst/>
          </a:prstGeom>
          <a:solidFill>
            <a:schemeClr val="accent6">
              <a:lumMod val="75000"/>
              <a:alpha val="61000"/>
            </a:schemeClr>
          </a:solidFill>
        </p:spPr>
        <p:txBody>
          <a:bodyPr wrap="square" rtlCol="0">
            <a:spAutoFit/>
          </a:bodyPr>
          <a:lstStyle/>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God, </a:t>
            </a:r>
          </a:p>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Creator of All, </a:t>
            </a:r>
          </a:p>
          <a:p>
            <a:pPr marL="0" marR="0" algn="ctr">
              <a:spcBef>
                <a:spcPts val="0"/>
              </a:spcBef>
              <a:spcAft>
                <a:spcPts val="0"/>
              </a:spcAft>
            </a:pPr>
            <a:endParaRPr lang="en-US" sz="1100" b="1" dirty="0">
              <a:solidFill>
                <a:schemeClr val="bg1"/>
              </a:solidFill>
              <a:latin typeface="Arial Rounded MT Bold" panose="020F0704030504030204" pitchFamily="34" charset="0"/>
              <a:ea typeface="Calibri" panose="020F0502020204030204" pitchFamily="34" charset="0"/>
            </a:endParaRPr>
          </a:p>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We offer our prayer in gratitude and humility that we might heed your call to care for one another through our care of the least, the lowest and the most vulnerable of all your blessed creation. </a:t>
            </a:r>
          </a:p>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Grant, we pray, the courage to speak on behalf of the soft soil under our feet, the running and still waters, the warmth of the sun on our face, and all the crawling, flying and swimming creatures you love. May our courage to speak translate into actions that protect our planet – so that our children and their children might enjoy the fruits of what we sow.</a:t>
            </a:r>
          </a:p>
          <a:p>
            <a:pPr marL="0" marR="0" algn="ctr">
              <a:spcBef>
                <a:spcPts val="0"/>
              </a:spcBef>
              <a:spcAft>
                <a:spcPts val="0"/>
              </a:spcAft>
            </a:pPr>
            <a:endParaRPr lang="en-US" sz="1100" b="1" dirty="0">
              <a:solidFill>
                <a:schemeClr val="bg1"/>
              </a:solidFill>
              <a:effectLst/>
              <a:latin typeface="Arial Rounded MT Bold" panose="020F0704030504030204" pitchFamily="34" charset="0"/>
              <a:ea typeface="Calibri" panose="020F0502020204030204" pitchFamily="34" charset="0"/>
            </a:endParaRPr>
          </a:p>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In your name, we pray. </a:t>
            </a:r>
          </a:p>
          <a:p>
            <a:pPr marL="0" marR="0" algn="ctr">
              <a:spcBef>
                <a:spcPts val="0"/>
              </a:spcBef>
              <a:spcAft>
                <a:spcPts val="0"/>
              </a:spcAft>
            </a:pPr>
            <a:r>
              <a:rPr lang="en-US" b="1" dirty="0">
                <a:solidFill>
                  <a:schemeClr val="bg1"/>
                </a:solidFill>
                <a:effectLst/>
                <a:latin typeface="Arial Rounded MT Bold" panose="020F0704030504030204" pitchFamily="34" charset="0"/>
                <a:ea typeface="Calibri" panose="020F0502020204030204" pitchFamily="34" charset="0"/>
              </a:rPr>
              <a:t>AMEN.</a:t>
            </a:r>
            <a:endParaRPr lang="en-US" sz="1800" b="1" dirty="0">
              <a:solidFill>
                <a:schemeClr val="bg1"/>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580178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133</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Van Oosten</dc:creator>
  <cp:lastModifiedBy>Kim Van Oosten</cp:lastModifiedBy>
  <cp:revision>1</cp:revision>
  <dcterms:created xsi:type="dcterms:W3CDTF">2021-03-11T01:17:25Z</dcterms:created>
  <dcterms:modified xsi:type="dcterms:W3CDTF">2021-03-11T01:24:58Z</dcterms:modified>
</cp:coreProperties>
</file>