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6D6C-8E43-4729-9C81-664587C2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D7CB9A-B351-4C4D-8EB1-E76FEB44C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9F99-DAF9-46F9-92D0-31AFCB31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2E15-7512-4D0E-93C7-DC46258B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60747-ECCC-4479-9DE1-AD58001C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D399-E390-42E3-B8FE-CCFA2738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AB5C2-0E3F-40C4-A3E5-3C01B4428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19A2F-972D-4701-AF20-680D911C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A873-7AC3-403C-BA39-A75AC7BF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08EA-7EF5-4818-B36A-B2CE996E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47CA3-F809-436F-A275-4685D3C75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06381-7520-45CF-8F98-2DD73F85D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0BC6-FC9E-44A1-BD0C-11B84E23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4C617-7673-4F53-BEF0-58A0AEDD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CC8A9-2261-48B0-A899-79CD8868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43F7-0AFA-4691-829D-0A67B1F3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1774-F49C-4A6A-A0D3-0E7D3E58C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365AE-607D-4867-B731-34D09F36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91336-15DD-43AB-9CBC-94C94C02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9978F-12C0-4556-9144-7C95086E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73DF-9B86-49F4-A895-D237F585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18A9-AB2C-43BB-BABC-1262B7674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3BD8C-D133-4AB0-B74A-F0883B99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1D14-8D8E-4E13-BE82-89EBC0E9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55032-9827-4B0C-A8F6-EE170268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0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037E-91D3-4E3B-8095-3FE73559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9B1B-5553-45A0-A9AC-2645989B8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2C16A-7BD5-4A99-BE15-FC9AE0855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F7765-7D5E-454C-9B69-C6F1B3B4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A942-414F-435D-BB46-36870BAB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E1FC2-CC83-40F0-A748-A658A61F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4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FF85-1F36-4D39-90BC-DD2D0D6A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3399-59A1-457F-A770-12002F579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7D77D-D2FA-4D34-B9CC-16A30D74D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41945-2681-4A27-9FF7-90BFA78B2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0B5E4-376F-4563-AB64-447347742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4939F-A0BD-4410-A1EC-123E6035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68CAC-4627-457F-BD82-FBCFECEE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A98CC-8890-480C-9817-75EDA133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E3EF-F65B-4A04-8CD3-E423D763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449E83-3384-40D5-8E1C-1E01897F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DB228-8994-400F-8D47-12A92F6A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B5C61-794F-4E7E-85A8-F7561E5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19E49-10EB-429F-AB34-E856E1A5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2B0F4-9D13-4C51-B96D-F31CE32E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0320-0C94-470A-9866-A8363D8D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5996-34D5-458F-A28A-8E1B07C7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A6FD7-34ED-4AB4-91EA-877E76AF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2AB0C-2514-4AC7-BDCB-637A89BDF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78B2F-6804-4A7A-A186-5050E3B0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42150-3B1D-45B0-9687-C10DE6C9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C54F4-AD70-4E4A-9DB9-2248A01E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5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7013-500B-40A0-B630-774F1345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3C0B8-4201-455E-8994-52B268F97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F18C3-B2D9-4ED7-96A9-C1040D79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F803F-090E-4637-B703-661E1B0A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BBC0F2-D041-453B-9AD5-8B66ACD6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377A8-DB11-4D5D-B298-0BCA4781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D1F94-E13C-49D1-A549-55A851F4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EC40B-4DC1-427C-B13A-FDE2C7970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5C867-6AA8-4D02-9DCA-1B952FFC8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8693-17CE-4C16-9356-29BE23583EA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B4F5A-E193-480A-9F0A-9DF0B3F55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F3BD-BA30-4545-B238-15AC41E03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0E86-0839-4B42-8CDB-97502F7A8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8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E6635C-EA8F-416A-8CAE-056B540D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E98AA-9EA9-48E0-8EAA-CBFA34AF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69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32A30AC81827478973FF1BCAF463EC" ma:contentTypeVersion="14" ma:contentTypeDescription="Create a new document." ma:contentTypeScope="" ma:versionID="5f6882678e551c137d0c269a5bc9e6d4">
  <xsd:schema xmlns:xsd="http://www.w3.org/2001/XMLSchema" xmlns:xs="http://www.w3.org/2001/XMLSchema" xmlns:p="http://schemas.microsoft.com/office/2006/metadata/properties" xmlns:ns3="4dd8e59e-0c88-4d72-9f2a-7160d8b27b85" xmlns:ns4="203576f1-896f-4c45-a414-3cb4e9bb89fa" targetNamespace="http://schemas.microsoft.com/office/2006/metadata/properties" ma:root="true" ma:fieldsID="e6bc923da2c46636a18569e9e84bb851" ns3:_="" ns4:_="">
    <xsd:import namespace="4dd8e59e-0c88-4d72-9f2a-7160d8b27b85"/>
    <xsd:import namespace="203576f1-896f-4c45-a414-3cb4e9bb89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d8e59e-0c88-4d72-9f2a-7160d8b27b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576f1-896f-4c45-a414-3cb4e9bb89f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F6ED1D-BB43-4EE5-A245-158D52641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d8e59e-0c88-4d72-9f2a-7160d8b27b85"/>
    <ds:schemaRef ds:uri="203576f1-896f-4c45-a414-3cb4e9bb8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093EE1-2182-44E8-94C6-CB360881D5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B540EE-AB8D-41FD-B567-82525B06B57C}">
  <ds:schemaRefs>
    <ds:schemaRef ds:uri="http://schemas.microsoft.com/office/infopath/2007/PartnerControls"/>
    <ds:schemaRef ds:uri="203576f1-896f-4c45-a414-3cb4e9bb89fa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dd8e59e-0c88-4d72-9f2a-7160d8b27b8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Van Oosten</dc:creator>
  <cp:lastModifiedBy>Rebecca Heermann</cp:lastModifiedBy>
  <cp:revision>2</cp:revision>
  <dcterms:created xsi:type="dcterms:W3CDTF">2021-08-31T14:50:20Z</dcterms:created>
  <dcterms:modified xsi:type="dcterms:W3CDTF">2021-09-02T19:56:49Z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0x010100CC32A30AC81827478973FF1BCAF463EC</vt:lpwstr>
  </property>
</Properties>
</file>