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1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6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85AB-676A-438C-8BDB-D81A7785E4F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3E6ED-E3C1-4B41-8036-A8201D8B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DB65CAC-DCF3-489B-B9F7-83B3ACD61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23D893A-B24C-497A-8F5C-E3CD50A2E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4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C2F2ABA9-2471-4BBC-BC54-A20581315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D5EFAB9-B291-45F0-BFCD-88135365B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0E8DD7D-5382-4617-AB63-50ED1B01E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07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Van Oosten</dc:creator>
  <cp:lastModifiedBy>Kim Van Oosten</cp:lastModifiedBy>
  <cp:revision>1</cp:revision>
  <dcterms:created xsi:type="dcterms:W3CDTF">2021-03-12T00:59:55Z</dcterms:created>
  <dcterms:modified xsi:type="dcterms:W3CDTF">2021-03-12T01:05:59Z</dcterms:modified>
</cp:coreProperties>
</file>