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</p:sldMasterIdLst>
  <p:sldIdLst>
    <p:sldId id="264" r:id="rId5"/>
    <p:sldId id="265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F70"/>
    <a:srgbClr val="00BCA1"/>
    <a:srgbClr val="0096D8"/>
    <a:srgbClr val="EEEADF"/>
    <a:srgbClr val="FF7757"/>
    <a:srgbClr val="004D5D"/>
    <a:srgbClr val="322118"/>
    <a:srgbClr val="FF5833"/>
    <a:srgbClr val="71A0FF"/>
    <a:srgbClr val="A59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ine Hantak" userId="15382d4d-ace0-4381-adaf-06f7cc144723" providerId="ADAL" clId="{CEC20703-5137-43DC-B31B-5A851668871D}"/>
    <pc:docChg chg="delSld">
      <pc:chgData name="Madeline Hantak" userId="15382d4d-ace0-4381-adaf-06f7cc144723" providerId="ADAL" clId="{CEC20703-5137-43DC-B31B-5A851668871D}" dt="2026-05-11T13:30:58.500" v="4" actId="47"/>
      <pc:docMkLst>
        <pc:docMk/>
      </pc:docMkLst>
      <pc:sldChg chg="del">
        <pc:chgData name="Madeline Hantak" userId="15382d4d-ace0-4381-adaf-06f7cc144723" providerId="ADAL" clId="{CEC20703-5137-43DC-B31B-5A851668871D}" dt="2026-05-11T13:30:54.976" v="1" actId="47"/>
        <pc:sldMkLst>
          <pc:docMk/>
          <pc:sldMk cId="2947570558" sldId="258"/>
        </pc:sldMkLst>
      </pc:sldChg>
      <pc:sldChg chg="del">
        <pc:chgData name="Madeline Hantak" userId="15382d4d-ace0-4381-adaf-06f7cc144723" providerId="ADAL" clId="{CEC20703-5137-43DC-B31B-5A851668871D}" dt="2026-05-11T13:30:57.574" v="3" actId="47"/>
        <pc:sldMkLst>
          <pc:docMk/>
          <pc:sldMk cId="4087576493" sldId="259"/>
        </pc:sldMkLst>
      </pc:sldChg>
      <pc:sldChg chg="del">
        <pc:chgData name="Madeline Hantak" userId="15382d4d-ace0-4381-adaf-06f7cc144723" providerId="ADAL" clId="{CEC20703-5137-43DC-B31B-5A851668871D}" dt="2026-05-11T13:30:56.064" v="2" actId="47"/>
        <pc:sldMkLst>
          <pc:docMk/>
          <pc:sldMk cId="2056899119" sldId="261"/>
        </pc:sldMkLst>
      </pc:sldChg>
      <pc:sldChg chg="del">
        <pc:chgData name="Madeline Hantak" userId="15382d4d-ace0-4381-adaf-06f7cc144723" providerId="ADAL" clId="{CEC20703-5137-43DC-B31B-5A851668871D}" dt="2026-05-11T13:30:58.500" v="4" actId="47"/>
        <pc:sldMkLst>
          <pc:docMk/>
          <pc:sldMk cId="1696263438" sldId="262"/>
        </pc:sldMkLst>
      </pc:sldChg>
      <pc:sldChg chg="del">
        <pc:chgData name="Madeline Hantak" userId="15382d4d-ace0-4381-adaf-06f7cc144723" providerId="ADAL" clId="{CEC20703-5137-43DC-B31B-5A851668871D}" dt="2026-05-11T13:30:53.626" v="0" actId="47"/>
        <pc:sldMkLst>
          <pc:docMk/>
          <pc:sldMk cId="2630432853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17B04-1C53-0909-272E-11CF440F4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EB173A-C9E5-D466-CA6E-175965F401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57B6EB-D738-1842-A4B8-435A7A4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39" y="2261006"/>
            <a:ext cx="5131215" cy="13624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F912FF-DA5C-7965-7D4F-730D7F76C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1773817"/>
            <a:ext cx="5132388" cy="376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9D2C6-B928-D272-C8DC-3AC323949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571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EB173A-C9E5-D466-CA6E-175965F401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57B6EB-D738-1842-A4B8-435A7A4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39" y="2261006"/>
            <a:ext cx="5131215" cy="13624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F912FF-DA5C-7965-7D4F-730D7F76C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1773817"/>
            <a:ext cx="5132388" cy="376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9D2C6-B928-D272-C8DC-3AC323949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571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162064-1442-DA85-EFD1-8AE1912B9F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BFD691-DC35-C843-3E24-36B91479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DFFD26-ADBB-9145-4A8F-BD4734BD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86900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DC7EF-D2BA-811C-DE90-24368FFAE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572001"/>
            <a:ext cx="914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162064-1442-DA85-EFD1-8AE1912B9F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BFD691-DC35-C843-3E24-36B91479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96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DFFD26-ADBB-9145-4A8F-BD4734BD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3" y="1492376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DC7EF-D2BA-811C-DE90-24368FFAE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572000"/>
            <a:ext cx="914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162064-1442-DA85-EFD1-8AE1912B9F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BFD691-DC35-C843-3E24-36B91479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BC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DFFD26-ADBB-9145-4A8F-BD4734BD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86900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DC7EF-D2BA-811C-DE90-24368FFAE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572000"/>
            <a:ext cx="914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162064-1442-DA85-EFD1-8AE1912B9F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BFD691-DC35-C843-3E24-36B91479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25F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DFFD26-ADBB-9145-4A8F-BD4734BD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86900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DC7EF-D2BA-811C-DE90-24368FFAE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572001"/>
            <a:ext cx="914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7" r:id="rId2"/>
    <p:sldLayoutId id="2147483777" r:id="rId3"/>
    <p:sldLayoutId id="2147483739" r:id="rId4"/>
    <p:sldLayoutId id="2147483774" r:id="rId5"/>
    <p:sldLayoutId id="2147483775" r:id="rId6"/>
    <p:sldLayoutId id="2147483776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1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EB796-6B36-C173-660E-24557C2E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205D-7316-4068-0987-15FBB722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0ED4B-A850-F008-181F-9AF7C07FB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Presentation Subhead (Wednesday)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D99D-A913-CFA1-DBCA-A434C739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B04498-9503-F683-3821-306EE6E5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latin typeface="Arial"/>
                <a:cs typeface="Arial"/>
              </a:rPr>
              <a:t>Slide Title (Wednesday)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015E3-B650-EFE8-5737-E63E7485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Placeholder content</a:t>
            </a:r>
          </a:p>
          <a:p>
            <a:r>
              <a:rPr lang="en-US"/>
              <a:t>Placeholder content</a:t>
            </a:r>
          </a:p>
          <a:p>
            <a:r>
              <a:rPr lang="en-US"/>
              <a:t>Placeholder content</a:t>
            </a:r>
          </a:p>
        </p:txBody>
      </p:sp>
    </p:spTree>
    <p:extLst>
      <p:ext uri="{BB962C8B-B14F-4D97-AF65-F5344CB8AC3E}">
        <p14:creationId xmlns:p14="http://schemas.microsoft.com/office/powerpoint/2010/main" val="41697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ull Color Colorway">
  <a:themeElements>
    <a:clrScheme name="2026 Gre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F7738"/>
      </a:accent2>
      <a:accent3>
        <a:srgbClr val="00BCA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cdce50-fc75-4a25-a011-5870165e2936" xsi:nil="true"/>
    <lcf76f155ced4ddcb4097134ff3c332f xmlns="16f889d1-ee81-438c-8d77-9ca3305d985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E9EB864FD3248A229B52CE76CE2C8" ma:contentTypeVersion="19" ma:contentTypeDescription="Create a new document." ma:contentTypeScope="" ma:versionID="e5cba8671a9a23958ea03082cf7c3bd3">
  <xsd:schema xmlns:xsd="http://www.w3.org/2001/XMLSchema" xmlns:xs="http://www.w3.org/2001/XMLSchema" xmlns:p="http://schemas.microsoft.com/office/2006/metadata/properties" xmlns:ns2="16f889d1-ee81-438c-8d77-9ca3305d985b" xmlns:ns3="72cdce50-fc75-4a25-a011-5870165e2936" targetNamespace="http://schemas.microsoft.com/office/2006/metadata/properties" ma:root="true" ma:fieldsID="cc8e544920d601cf13fe319fb2f65fc3" ns2:_="" ns3:_="">
    <xsd:import namespace="16f889d1-ee81-438c-8d77-9ca3305d985b"/>
    <xsd:import namespace="72cdce50-fc75-4a25-a011-5870165e29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889d1-ee81-438c-8d77-9ca3305d9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e512c1-2136-4fe5-a61d-8961c8bf11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dce50-fc75-4a25-a011-5870165e29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7e53dd-aec2-4fc4-9650-72e1756bde40}" ma:internalName="TaxCatchAll" ma:showField="CatchAllData" ma:web="72cdce50-fc75-4a25-a011-5870165e2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CF9605-A696-401D-A0FD-85B5E9F45D68}">
  <ds:schemaRefs>
    <ds:schemaRef ds:uri="16f889d1-ee81-438c-8d77-9ca3305d985b"/>
    <ds:schemaRef ds:uri="72cdce50-fc75-4a25-a011-5870165e293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632D37-ED54-4561-A7B8-1DBB04C19975}">
  <ds:schemaRefs>
    <ds:schemaRef ds:uri="16f889d1-ee81-438c-8d77-9ca3305d985b"/>
    <ds:schemaRef ds:uri="72cdce50-fc75-4a25-a011-5870165e29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7B74C5-0A5D-43AD-B32E-11317943C4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On-screen Show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</vt:lpstr>
      <vt:lpstr>Full Color Colorway</vt:lpstr>
      <vt:lpstr>PowerPoint Presentation</vt:lpstr>
      <vt:lpstr>Presentation Title Goes Here</vt:lpstr>
      <vt:lpstr>Slide Title (Wednesday)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Mohl</dc:creator>
  <cp:lastModifiedBy>Madeline Hantak</cp:lastModifiedBy>
  <cp:revision>2</cp:revision>
  <dcterms:created xsi:type="dcterms:W3CDTF">2019-04-02T13:05:12Z</dcterms:created>
  <dcterms:modified xsi:type="dcterms:W3CDTF">2026-05-11T13:31:00Z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0x01010013AE9EB864FD3248A229B52CE76CE2C8</vt:lpwstr>
  </property>
  <property fmtid="{D5CDD505-2E9C-101B-9397-08002B2CF9AE}" pid="3" name="MediaServiceImageTags">
    <vt:lpwstr/>
  </property>
</Properties>
</file>