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sldIdLst>
    <p:sldId id="256" r:id="rId2"/>
    <p:sldId id="257" r:id="rId3"/>
    <p:sldId id="267" r:id="rId4"/>
    <p:sldId id="259" r:id="rId5"/>
    <p:sldId id="260" r:id="rId6"/>
    <p:sldId id="268" r:id="rId7"/>
    <p:sldId id="265" r:id="rId8"/>
    <p:sldId id="266" r:id="rId9"/>
    <p:sldId id="269" r:id="rId1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55"/>
    <p:restoredTop sz="94633"/>
  </p:normalViewPr>
  <p:slideViewPr>
    <p:cSldViewPr snapToGrid="0" snapToObjects="1">
      <p:cViewPr varScale="1">
        <p:scale>
          <a:sx n="110" d="100"/>
          <a:sy n="110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: Magenta, Fai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D82BF7-7DC1-0D40-AA5D-F86481806C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9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,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D82BF7-7DC1-0D40-AA5D-F86481806C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-10086"/>
            <a:ext cx="9161929" cy="515358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057B6EB-D738-1842-A4B8-435A7A4A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2200"/>
            <a:ext cx="7886700" cy="213955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48BD0ED-36A8-CB41-B11B-3AC6783C3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677720"/>
            <a:ext cx="7886700" cy="7084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929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: Blue, 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D82BF7-7DC1-0D40-AA5D-F86481806C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4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,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D82BF7-7DC1-0D40-AA5D-F86481806C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-9938"/>
            <a:ext cx="9161669" cy="51534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D254173-130E-3644-8009-91B57A687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2200"/>
            <a:ext cx="7886700" cy="213955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C84828A-7236-3643-B4D8-46441F6AF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677720"/>
            <a:ext cx="7886700" cy="7084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27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: Orange, H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D82BF7-7DC1-0D40-AA5D-F86481806C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3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,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D82BF7-7DC1-0D40-AA5D-F86481806C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-9938"/>
            <a:ext cx="9161669" cy="51534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AF90005-6F72-4741-B883-E6ADFDBC2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2200"/>
            <a:ext cx="7886700" cy="213955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7667342-DFEE-6540-A9B0-C6946D1CF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677720"/>
            <a:ext cx="7886700" cy="7084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186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29B1951-F9AC-D44A-A4A8-DFA859622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3" y="391525"/>
            <a:ext cx="6935321" cy="99417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A971CC-49D1-8F4F-9FC9-64F8CF880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2" y="1486900"/>
            <a:ext cx="8185898" cy="287669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1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171442">
              <a:buFont typeface="Helvetica" pitchFamily="2" charset="0"/>
              <a:buChar char="−"/>
              <a:defRPr sz="21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1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0" indent="-171442">
              <a:buFont typeface="Helvetica" pitchFamily="2" charset="0"/>
              <a:buChar char="−"/>
              <a:defRPr sz="21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1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884B6C-FE0F-934D-ADE3-8EBE05405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78541" y="354923"/>
            <a:ext cx="1153337" cy="632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9CDA3A-F100-7541-B3CA-0A2815BAA0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672012"/>
            <a:ext cx="9144000" cy="4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4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29B1951-F9AC-D44A-A4A8-DFA859622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3" y="391525"/>
            <a:ext cx="6935321" cy="99417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A971CC-49D1-8F4F-9FC9-64F8CF880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2" y="1486900"/>
            <a:ext cx="8185898" cy="287669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1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171442">
              <a:buFont typeface="Helvetica" pitchFamily="2" charset="0"/>
              <a:buChar char="−"/>
              <a:defRPr sz="21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1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0" indent="-171442">
              <a:buFont typeface="Helvetica" pitchFamily="2" charset="0"/>
              <a:buChar char="−"/>
              <a:defRPr sz="21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1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884B6C-FE0F-934D-ADE3-8EBE05405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78541" y="354923"/>
            <a:ext cx="1153337" cy="632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9CDA3A-F100-7541-B3CA-0A2815BAA0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672012"/>
            <a:ext cx="9144000" cy="47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3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29B1951-F9AC-D44A-A4A8-DFA859622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3" y="391525"/>
            <a:ext cx="6935321" cy="99417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A971CC-49D1-8F4F-9FC9-64F8CF880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2" y="1486900"/>
            <a:ext cx="8185898" cy="287669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1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171442">
              <a:buFont typeface="Helvetica" pitchFamily="2" charset="0"/>
              <a:buChar char="−"/>
              <a:defRPr sz="21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1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090" indent="-171442">
              <a:buFont typeface="Helvetica" pitchFamily="2" charset="0"/>
              <a:buChar char="−"/>
              <a:defRPr sz="21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1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884B6C-FE0F-934D-ADE3-8EBE05405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78541" y="354923"/>
            <a:ext cx="1153337" cy="632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9CDA3A-F100-7541-B3CA-0A2815BAA0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672012"/>
            <a:ext cx="9144000" cy="47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4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950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69" r:id="rId7"/>
    <p:sldLayoutId id="2147483688" r:id="rId8"/>
    <p:sldLayoutId id="2147483689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05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AFEF-03E7-1B4A-BE16-8DE95E3FE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138351-49E5-9245-B9F4-68FB2C9CAE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Subtitle placeholder here</a:t>
            </a:r>
          </a:p>
        </p:txBody>
      </p:sp>
    </p:spTree>
    <p:extLst>
      <p:ext uri="{BB962C8B-B14F-4D97-AF65-F5344CB8AC3E}">
        <p14:creationId xmlns:p14="http://schemas.microsoft.com/office/powerpoint/2010/main" val="302185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25AEB-2A18-7445-85A5-26BEF1FC2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429A3-9B65-D24F-A739-EF7782B6D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Bullet one</a:t>
            </a:r>
          </a:p>
          <a:p>
            <a:r>
              <a:rPr lang="en-US" dirty="0"/>
              <a:t>Bullet two</a:t>
            </a:r>
          </a:p>
          <a:p>
            <a:r>
              <a:rPr lang="en-US" dirty="0"/>
              <a:t>Bullet three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25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98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5695A-7285-B641-8AA0-CEB334E96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90B77-E449-1F45-AC5B-078E65F54E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2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F41DA-BDC1-214A-9C9B-01249AD84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D39A8-FE69-7C41-833A-9C8B78F77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Bullet one</a:t>
            </a:r>
          </a:p>
          <a:p>
            <a:r>
              <a:rPr lang="en-US" dirty="0"/>
              <a:t>Bullet two</a:t>
            </a:r>
          </a:p>
          <a:p>
            <a:r>
              <a:rPr lang="en-US" dirty="0"/>
              <a:t>Bullet three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03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00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82769-1328-5749-967E-DECB8257A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14DFD-EB31-1043-A457-B025A76BA9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B1F45-8064-9A4D-B875-7A5786861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F68EF-A46A-7448-A29F-3AC819FD4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Bullet one</a:t>
            </a:r>
          </a:p>
          <a:p>
            <a:r>
              <a:rPr lang="en-US" dirty="0"/>
              <a:t>Bullet two</a:t>
            </a:r>
          </a:p>
          <a:p>
            <a:r>
              <a:rPr lang="en-US" dirty="0"/>
              <a:t>Bullet three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</TotalTime>
  <Words>33</Words>
  <Application>Microsoft Office PowerPoint</Application>
  <PresentationFormat>On-screen Show (16:9)</PresentationFormat>
  <Paragraphs>14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Helvetica</vt:lpstr>
      <vt:lpstr>Office Theme</vt:lpstr>
      <vt:lpstr>PowerPoint Presentation</vt:lpstr>
      <vt:lpstr>Presentation Title Here</vt:lpstr>
      <vt:lpstr>Slide title here</vt:lpstr>
      <vt:lpstr>PowerPoint Presentation</vt:lpstr>
      <vt:lpstr>PowerPoint Presentation</vt:lpstr>
      <vt:lpstr>Slide title here</vt:lpstr>
      <vt:lpstr>PowerPoint Presentation</vt:lpstr>
      <vt:lpstr>PowerPoint Presentation</vt:lpstr>
      <vt:lpstr>Slide title here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 Mohl</dc:creator>
  <cp:lastModifiedBy>Paula Bommarito</cp:lastModifiedBy>
  <cp:revision>18</cp:revision>
  <dcterms:created xsi:type="dcterms:W3CDTF">2019-04-02T13:05:12Z</dcterms:created>
  <dcterms:modified xsi:type="dcterms:W3CDTF">2019-04-12T21:33:29Z</dcterms:modified>
</cp:coreProperties>
</file>