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8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>
        <p:scale>
          <a:sx n="161" d="100"/>
          <a:sy n="161" d="100"/>
        </p:scale>
        <p:origin x="-888" y="-10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-A_PPT_V1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6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-A_PPT_V1-0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0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420" y="1442243"/>
            <a:ext cx="7815380" cy="85725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1420" y="2299493"/>
            <a:ext cx="7815380" cy="2395608"/>
          </a:xfrm>
        </p:spPr>
        <p:txBody>
          <a:bodyPr>
            <a:normAutofit/>
          </a:bodyPr>
          <a:lstStyle>
            <a:lvl1pPr marL="0" indent="0">
              <a:buNone/>
              <a:defRPr sz="1800" b="1" spc="3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79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-A_PPT_V1-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05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1420" y="1442243"/>
            <a:ext cx="7815380" cy="85725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71420" y="2299493"/>
            <a:ext cx="7815380" cy="239560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0090"/>
                </a:solidFill>
              </a:defRPr>
            </a:lvl1pPr>
            <a:lvl2pPr>
              <a:defRPr sz="1800">
                <a:solidFill>
                  <a:srgbClr val="000090"/>
                </a:solidFill>
              </a:defRPr>
            </a:lvl2pPr>
            <a:lvl3pPr>
              <a:defRPr sz="1800">
                <a:solidFill>
                  <a:srgbClr val="000090"/>
                </a:solidFill>
              </a:defRPr>
            </a:lvl3pPr>
            <a:lvl4pPr>
              <a:defRPr sz="1800">
                <a:solidFill>
                  <a:srgbClr val="000090"/>
                </a:solidFill>
              </a:defRPr>
            </a:lvl4pPr>
            <a:lvl5pPr>
              <a:defRPr sz="1800">
                <a:solidFill>
                  <a:srgbClr val="00009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3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-A_PPT_V1-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05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1420" y="1442243"/>
            <a:ext cx="7815380" cy="85725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71420" y="2299493"/>
            <a:ext cx="7815380" cy="239560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0090"/>
                </a:solidFill>
              </a:defRPr>
            </a:lvl1pPr>
            <a:lvl2pPr>
              <a:defRPr sz="1800">
                <a:solidFill>
                  <a:srgbClr val="000090"/>
                </a:solidFill>
              </a:defRPr>
            </a:lvl2pPr>
            <a:lvl3pPr>
              <a:defRPr sz="1800">
                <a:solidFill>
                  <a:srgbClr val="000090"/>
                </a:solidFill>
              </a:defRPr>
            </a:lvl3pPr>
            <a:lvl4pPr>
              <a:defRPr sz="1800">
                <a:solidFill>
                  <a:srgbClr val="000090"/>
                </a:solidFill>
              </a:defRPr>
            </a:lvl4pPr>
            <a:lvl5pPr>
              <a:defRPr sz="1800">
                <a:solidFill>
                  <a:srgbClr val="00009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8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-A_PPT_V1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914247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420" y="1442243"/>
            <a:ext cx="7815380" cy="85725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1420" y="2299493"/>
            <a:ext cx="7815380" cy="2395608"/>
          </a:xfrm>
        </p:spPr>
        <p:txBody>
          <a:bodyPr>
            <a:normAutofit/>
          </a:bodyPr>
          <a:lstStyle>
            <a:lvl1pPr marL="0" indent="0">
              <a:buNone/>
              <a:defRPr sz="1800" b="1" spc="3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-A_PPT_V1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77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1420" y="1442243"/>
            <a:ext cx="7815380" cy="85725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71420" y="2299493"/>
            <a:ext cx="7815380" cy="239560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0090"/>
                </a:solidFill>
              </a:defRPr>
            </a:lvl1pPr>
            <a:lvl2pPr>
              <a:defRPr sz="1800">
                <a:solidFill>
                  <a:srgbClr val="000090"/>
                </a:solidFill>
              </a:defRPr>
            </a:lvl2pPr>
            <a:lvl3pPr>
              <a:defRPr sz="1800">
                <a:solidFill>
                  <a:srgbClr val="000090"/>
                </a:solidFill>
              </a:defRPr>
            </a:lvl3pPr>
            <a:lvl4pPr>
              <a:defRPr sz="1800">
                <a:solidFill>
                  <a:srgbClr val="000090"/>
                </a:solidFill>
              </a:defRPr>
            </a:lvl4pPr>
            <a:lvl5pPr>
              <a:defRPr sz="1800">
                <a:solidFill>
                  <a:srgbClr val="00009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-A_PPT_V1-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77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1420" y="1442243"/>
            <a:ext cx="7815380" cy="85725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71420" y="2299493"/>
            <a:ext cx="7815380" cy="239560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0090"/>
                </a:solidFill>
              </a:defRPr>
            </a:lvl1pPr>
            <a:lvl2pPr>
              <a:defRPr sz="1800">
                <a:solidFill>
                  <a:srgbClr val="000090"/>
                </a:solidFill>
              </a:defRPr>
            </a:lvl2pPr>
            <a:lvl3pPr>
              <a:defRPr sz="1800">
                <a:solidFill>
                  <a:srgbClr val="000090"/>
                </a:solidFill>
              </a:defRPr>
            </a:lvl3pPr>
            <a:lvl4pPr>
              <a:defRPr sz="1800">
                <a:solidFill>
                  <a:srgbClr val="000090"/>
                </a:solidFill>
              </a:defRPr>
            </a:lvl4pPr>
            <a:lvl5pPr>
              <a:defRPr sz="1800">
                <a:solidFill>
                  <a:srgbClr val="00009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-A_PPT_V1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91424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-A_PPT_V1-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914247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420" y="1442243"/>
            <a:ext cx="7815380" cy="85725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1420" y="2299493"/>
            <a:ext cx="7815380" cy="2395608"/>
          </a:xfrm>
        </p:spPr>
        <p:txBody>
          <a:bodyPr>
            <a:normAutofit/>
          </a:bodyPr>
          <a:lstStyle>
            <a:lvl1pPr marL="0" indent="0">
              <a:buNone/>
              <a:defRPr sz="1800" b="1" spc="3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2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-A_PPT_V1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9142477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1420" y="1442243"/>
            <a:ext cx="7815380" cy="85725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71420" y="2299493"/>
            <a:ext cx="7815380" cy="239560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0090"/>
                </a:solidFill>
              </a:defRPr>
            </a:lvl1pPr>
            <a:lvl2pPr>
              <a:defRPr sz="1800">
                <a:solidFill>
                  <a:srgbClr val="000090"/>
                </a:solidFill>
              </a:defRPr>
            </a:lvl2pPr>
            <a:lvl3pPr>
              <a:defRPr sz="1800">
                <a:solidFill>
                  <a:srgbClr val="000090"/>
                </a:solidFill>
              </a:defRPr>
            </a:lvl3pPr>
            <a:lvl4pPr>
              <a:defRPr sz="1800">
                <a:solidFill>
                  <a:srgbClr val="000090"/>
                </a:solidFill>
              </a:defRPr>
            </a:lvl4pPr>
            <a:lvl5pPr>
              <a:defRPr sz="1800">
                <a:solidFill>
                  <a:srgbClr val="00009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6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-A_PPT_V1-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77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1420" y="1442243"/>
            <a:ext cx="7815380" cy="85725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71420" y="2299493"/>
            <a:ext cx="7815380" cy="239560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0090"/>
                </a:solidFill>
              </a:defRPr>
            </a:lvl1pPr>
            <a:lvl2pPr>
              <a:defRPr sz="1800">
                <a:solidFill>
                  <a:srgbClr val="000090"/>
                </a:solidFill>
              </a:defRPr>
            </a:lvl2pPr>
            <a:lvl3pPr>
              <a:defRPr sz="1800">
                <a:solidFill>
                  <a:srgbClr val="000090"/>
                </a:solidFill>
              </a:defRPr>
            </a:lvl3pPr>
            <a:lvl4pPr>
              <a:defRPr sz="1800">
                <a:solidFill>
                  <a:srgbClr val="000090"/>
                </a:solidFill>
              </a:defRPr>
            </a:lvl4pPr>
            <a:lvl5pPr>
              <a:defRPr sz="1800">
                <a:solidFill>
                  <a:srgbClr val="00009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9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-A_PPT_V1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8" y="-4439"/>
            <a:ext cx="9146938" cy="514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8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57" r:id="rId2"/>
    <p:sldLayoutId id="2147493456" r:id="rId3"/>
    <p:sldLayoutId id="2147493468" r:id="rId4"/>
    <p:sldLayoutId id="2147493469" r:id="rId5"/>
    <p:sldLayoutId id="2147493470" r:id="rId6"/>
    <p:sldLayoutId id="2147493471" r:id="rId7"/>
    <p:sldLayoutId id="2147493472" r:id="rId8"/>
    <p:sldLayoutId id="2147493473" r:id="rId9"/>
    <p:sldLayoutId id="2147493474" r:id="rId10"/>
    <p:sldLayoutId id="2147493475" r:id="rId11"/>
    <p:sldLayoutId id="214749347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17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420" y="2299493"/>
            <a:ext cx="7815380" cy="2395608"/>
          </a:xfrm>
        </p:spPr>
        <p:txBody>
          <a:bodyPr/>
          <a:lstStyle/>
          <a:p>
            <a:r>
              <a:rPr lang="en-US" dirty="0"/>
              <a:t>SUB-TITLE GOES DOWN HERE</a:t>
            </a:r>
          </a:p>
        </p:txBody>
      </p:sp>
    </p:spTree>
    <p:extLst>
      <p:ext uri="{BB962C8B-B14F-4D97-AF65-F5344CB8AC3E}">
        <p14:creationId xmlns:p14="http://schemas.microsoft.com/office/powerpoint/2010/main" val="59742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goes here</a:t>
            </a:r>
          </a:p>
          <a:p>
            <a:pPr lvl="1"/>
            <a:r>
              <a:rPr lang="en-US" dirty="0"/>
              <a:t>And here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3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goes here</a:t>
            </a:r>
          </a:p>
          <a:p>
            <a:pPr lvl="1"/>
            <a:r>
              <a:rPr lang="en-US" dirty="0"/>
              <a:t>And here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8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SUB-TITLE GOES DOWN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3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goes here</a:t>
            </a:r>
            <a:endParaRPr lang="en-US" dirty="0"/>
          </a:p>
          <a:p>
            <a:pPr lvl="1"/>
            <a:r>
              <a:rPr lang="en-US" dirty="0" smtClean="0"/>
              <a:t>And here</a:t>
            </a:r>
          </a:p>
        </p:txBody>
      </p:sp>
    </p:spTree>
    <p:extLst>
      <p:ext uri="{BB962C8B-B14F-4D97-AF65-F5344CB8AC3E}">
        <p14:creationId xmlns:p14="http://schemas.microsoft.com/office/powerpoint/2010/main" val="388667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goes here</a:t>
            </a:r>
          </a:p>
          <a:p>
            <a:pPr lvl="1"/>
            <a:r>
              <a:rPr lang="en-US" dirty="0" smtClean="0"/>
              <a:t>And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3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46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420" y="2299493"/>
            <a:ext cx="7815380" cy="2395608"/>
          </a:xfrm>
        </p:spPr>
        <p:txBody>
          <a:bodyPr/>
          <a:lstStyle/>
          <a:p>
            <a:r>
              <a:rPr lang="en-US" dirty="0"/>
              <a:t>SUB-TITLE GOES DOWN HERE</a:t>
            </a:r>
          </a:p>
        </p:txBody>
      </p:sp>
    </p:spTree>
    <p:extLst>
      <p:ext uri="{BB962C8B-B14F-4D97-AF65-F5344CB8AC3E}">
        <p14:creationId xmlns:p14="http://schemas.microsoft.com/office/powerpoint/2010/main" val="256153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goes here</a:t>
            </a:r>
          </a:p>
          <a:p>
            <a:pPr lvl="1"/>
            <a:r>
              <a:rPr lang="en-US" dirty="0"/>
              <a:t>And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9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goes here</a:t>
            </a:r>
          </a:p>
          <a:p>
            <a:pPr lvl="1"/>
            <a:r>
              <a:rPr lang="en-US" dirty="0"/>
              <a:t>And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50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75</Words>
  <Application>Microsoft Macintosh PowerPoint</Application>
  <PresentationFormat>On-screen Show (16:9)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Title Goes Here</vt:lpstr>
      <vt:lpstr>Title Goes Here</vt:lpstr>
      <vt:lpstr>Title Goes Here</vt:lpstr>
      <vt:lpstr>PowerPoint Presentation</vt:lpstr>
      <vt:lpstr>Title Goes Here</vt:lpstr>
      <vt:lpstr>Title Goes Here</vt:lpstr>
      <vt:lpstr>Title Goes Here</vt:lpstr>
      <vt:lpstr>PowerPoint Presentation</vt:lpstr>
      <vt:lpstr>Title Goes Here</vt:lpstr>
      <vt:lpstr>Title Goes Here</vt:lpstr>
      <vt:lpstr>Title Goes Here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Ashford Stamper</cp:lastModifiedBy>
  <cp:revision>47</cp:revision>
  <dcterms:created xsi:type="dcterms:W3CDTF">2010-04-12T23:12:02Z</dcterms:created>
  <dcterms:modified xsi:type="dcterms:W3CDTF">2017-04-17T18:39:38Z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